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handoutMasterIdLst>
    <p:handoutMasterId r:id="rId15"/>
  </p:handoutMasterIdLst>
  <p:sldIdLst>
    <p:sldId id="256" r:id="rId2"/>
    <p:sldId id="289" r:id="rId3"/>
    <p:sldId id="262" r:id="rId4"/>
    <p:sldId id="283" r:id="rId5"/>
    <p:sldId id="278" r:id="rId6"/>
    <p:sldId id="290" r:id="rId7"/>
    <p:sldId id="291" r:id="rId8"/>
    <p:sldId id="287" r:id="rId9"/>
    <p:sldId id="292" r:id="rId10"/>
    <p:sldId id="275" r:id="rId11"/>
    <p:sldId id="261" r:id="rId12"/>
    <p:sldId id="286" r:id="rId13"/>
  </p:sldIdLst>
  <p:sldSz cx="9144000" cy="6858000" type="screen4x3"/>
  <p:notesSz cx="6797675" cy="99266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F771"/>
    <a:srgbClr val="FF9900"/>
    <a:srgbClr val="FF3399"/>
    <a:srgbClr val="FBD1E3"/>
    <a:srgbClr val="DA8200"/>
    <a:srgbClr val="D67F00"/>
    <a:srgbClr val="F2D2FE"/>
    <a:srgbClr val="E98F17"/>
    <a:srgbClr val="B8E7FE"/>
    <a:srgbClr val="F7F4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AEAD06-9329-4482-B3E9-09C2DA81F34D}" v="81" dt="2021-02-21T14:03:14.710"/>
  </p1510:revLst>
</p1510:revInfo>
</file>

<file path=ppt/tableStyles.xml><?xml version="1.0" encoding="utf-8"?>
<a:tblStyleLst xmlns:a="http://schemas.openxmlformats.org/drawingml/2006/main" def="{5C22544A-7EE6-4342-B048-85BDC9FD1C3A}">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淺色樣式 3 - 輔色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68" autoAdjust="0"/>
    <p:restoredTop sz="94660"/>
  </p:normalViewPr>
  <p:slideViewPr>
    <p:cSldViewPr>
      <p:cViewPr varScale="1">
        <p:scale>
          <a:sx n="94" d="100"/>
          <a:sy n="94" d="100"/>
        </p:scale>
        <p:origin x="196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en I-Hsuan" userId="3ba572f662405a19" providerId="LiveId" clId="{E1AEAD06-9329-4482-B3E9-09C2DA81F34D}"/>
    <pc:docChg chg="custSel delSld modSld">
      <pc:chgData name="Yen I-Hsuan" userId="3ba572f662405a19" providerId="LiveId" clId="{E1AEAD06-9329-4482-B3E9-09C2DA81F34D}" dt="2021-02-21T14:03:19.329" v="268" actId="27636"/>
      <pc:docMkLst>
        <pc:docMk/>
      </pc:docMkLst>
      <pc:sldChg chg="modSp mod">
        <pc:chgData name="Yen I-Hsuan" userId="3ba572f662405a19" providerId="LiveId" clId="{E1AEAD06-9329-4482-B3E9-09C2DA81F34D}" dt="2021-02-21T14:01:14.057" v="223"/>
        <pc:sldMkLst>
          <pc:docMk/>
          <pc:sldMk cId="3801849120" sldId="258"/>
        </pc:sldMkLst>
        <pc:graphicFrameChg chg="mod modGraphic">
          <ac:chgData name="Yen I-Hsuan" userId="3ba572f662405a19" providerId="LiveId" clId="{E1AEAD06-9329-4482-B3E9-09C2DA81F34D}" dt="2021-02-21T14:01:14.057" v="223"/>
          <ac:graphicFrameMkLst>
            <pc:docMk/>
            <pc:sldMk cId="3801849120" sldId="258"/>
            <ac:graphicFrameMk id="5" creationId="{00000000-0000-0000-0000-000000000000}"/>
          </ac:graphicFrameMkLst>
        </pc:graphicFrameChg>
      </pc:sldChg>
      <pc:sldChg chg="del">
        <pc:chgData name="Yen I-Hsuan" userId="3ba572f662405a19" providerId="LiveId" clId="{E1AEAD06-9329-4482-B3E9-09C2DA81F34D}" dt="2021-02-21T14:00:06.814" v="90" actId="2696"/>
        <pc:sldMkLst>
          <pc:docMk/>
          <pc:sldMk cId="2064192986" sldId="266"/>
        </pc:sldMkLst>
      </pc:sldChg>
      <pc:sldChg chg="del">
        <pc:chgData name="Yen I-Hsuan" userId="3ba572f662405a19" providerId="LiveId" clId="{E1AEAD06-9329-4482-B3E9-09C2DA81F34D}" dt="2021-02-21T14:00:06.814" v="90" actId="2696"/>
        <pc:sldMkLst>
          <pc:docMk/>
          <pc:sldMk cId="3931630688" sldId="269"/>
        </pc:sldMkLst>
      </pc:sldChg>
      <pc:sldChg chg="del">
        <pc:chgData name="Yen I-Hsuan" userId="3ba572f662405a19" providerId="LiveId" clId="{E1AEAD06-9329-4482-B3E9-09C2DA81F34D}" dt="2021-02-21T14:00:06.814" v="90" actId="2696"/>
        <pc:sldMkLst>
          <pc:docMk/>
          <pc:sldMk cId="232007416" sldId="271"/>
        </pc:sldMkLst>
      </pc:sldChg>
      <pc:sldChg chg="del">
        <pc:chgData name="Yen I-Hsuan" userId="3ba572f662405a19" providerId="LiveId" clId="{E1AEAD06-9329-4482-B3E9-09C2DA81F34D}" dt="2021-02-21T14:00:06.814" v="90" actId="2696"/>
        <pc:sldMkLst>
          <pc:docMk/>
          <pc:sldMk cId="223240274" sldId="272"/>
        </pc:sldMkLst>
      </pc:sldChg>
      <pc:sldChg chg="modSp">
        <pc:chgData name="Yen I-Hsuan" userId="3ba572f662405a19" providerId="LiveId" clId="{E1AEAD06-9329-4482-B3E9-09C2DA81F34D}" dt="2021-02-21T13:56:53.948" v="41" actId="20577"/>
        <pc:sldMkLst>
          <pc:docMk/>
          <pc:sldMk cId="43759148" sldId="275"/>
        </pc:sldMkLst>
        <pc:graphicFrameChg chg="mod">
          <ac:chgData name="Yen I-Hsuan" userId="3ba572f662405a19" providerId="LiveId" clId="{E1AEAD06-9329-4482-B3E9-09C2DA81F34D}" dt="2021-02-21T13:56:53.948" v="41" actId="20577"/>
          <ac:graphicFrameMkLst>
            <pc:docMk/>
            <pc:sldMk cId="43759148" sldId="275"/>
            <ac:graphicFrameMk id="4" creationId="{00000000-0000-0000-0000-000000000000}"/>
          </ac:graphicFrameMkLst>
        </pc:graphicFrameChg>
      </pc:sldChg>
      <pc:sldChg chg="modSp mod">
        <pc:chgData name="Yen I-Hsuan" userId="3ba572f662405a19" providerId="LiveId" clId="{E1AEAD06-9329-4482-B3E9-09C2DA81F34D}" dt="2021-02-21T14:03:19.329" v="268" actId="27636"/>
        <pc:sldMkLst>
          <pc:docMk/>
          <pc:sldMk cId="3617025448" sldId="277"/>
        </pc:sldMkLst>
        <pc:spChg chg="mod">
          <ac:chgData name="Yen I-Hsuan" userId="3ba572f662405a19" providerId="LiveId" clId="{E1AEAD06-9329-4482-B3E9-09C2DA81F34D}" dt="2021-02-21T14:03:19.329" v="268" actId="27636"/>
          <ac:spMkLst>
            <pc:docMk/>
            <pc:sldMk cId="3617025448" sldId="277"/>
            <ac:spMk id="19" creationId="{00000000-0000-0000-0000-000000000000}"/>
          </ac:spMkLst>
        </pc:spChg>
      </pc:sldChg>
      <pc:sldChg chg="modSp mod">
        <pc:chgData name="Yen I-Hsuan" userId="3ba572f662405a19" providerId="LiveId" clId="{E1AEAD06-9329-4482-B3E9-09C2DA81F34D}" dt="2021-02-21T14:01:52.660" v="227" actId="20577"/>
        <pc:sldMkLst>
          <pc:docMk/>
          <pc:sldMk cId="2379037978" sldId="278"/>
        </pc:sldMkLst>
        <pc:graphicFrameChg chg="mod modGraphic">
          <ac:chgData name="Yen I-Hsuan" userId="3ba572f662405a19" providerId="LiveId" clId="{E1AEAD06-9329-4482-B3E9-09C2DA81F34D}" dt="2021-02-21T14:01:52.660" v="227" actId="20577"/>
          <ac:graphicFrameMkLst>
            <pc:docMk/>
            <pc:sldMk cId="2379037978" sldId="278"/>
            <ac:graphicFrameMk id="5" creationId="{00000000-0000-0000-0000-000000000000}"/>
          </ac:graphicFrameMkLst>
        </pc:graphicFrameChg>
      </pc:sldChg>
      <pc:sldChg chg="del">
        <pc:chgData name="Yen I-Hsuan" userId="3ba572f662405a19" providerId="LiveId" clId="{E1AEAD06-9329-4482-B3E9-09C2DA81F34D}" dt="2021-02-21T13:59:15.840" v="88" actId="2696"/>
        <pc:sldMkLst>
          <pc:docMk/>
          <pc:sldMk cId="3587294378" sldId="280"/>
        </pc:sldMkLst>
      </pc:sldChg>
      <pc:sldChg chg="modSp mod">
        <pc:chgData name="Yen I-Hsuan" userId="3ba572f662405a19" providerId="LiveId" clId="{E1AEAD06-9329-4482-B3E9-09C2DA81F34D}" dt="2021-02-21T13:55:15.376" v="18" actId="1076"/>
        <pc:sldMkLst>
          <pc:docMk/>
          <pc:sldMk cId="3382429449" sldId="283"/>
        </pc:sldMkLst>
        <pc:spChg chg="mod">
          <ac:chgData name="Yen I-Hsuan" userId="3ba572f662405a19" providerId="LiveId" clId="{E1AEAD06-9329-4482-B3E9-09C2DA81F34D}" dt="2021-02-21T13:54:22.451" v="9" actId="255"/>
          <ac:spMkLst>
            <pc:docMk/>
            <pc:sldMk cId="3382429449" sldId="283"/>
            <ac:spMk id="5" creationId="{00000000-0000-0000-0000-000000000000}"/>
          </ac:spMkLst>
        </pc:spChg>
        <pc:spChg chg="mod">
          <ac:chgData name="Yen I-Hsuan" userId="3ba572f662405a19" providerId="LiveId" clId="{E1AEAD06-9329-4482-B3E9-09C2DA81F34D}" dt="2021-02-21T13:55:15.376" v="18" actId="1076"/>
          <ac:spMkLst>
            <pc:docMk/>
            <pc:sldMk cId="3382429449" sldId="283"/>
            <ac:spMk id="6" creationId="{00000000-0000-0000-0000-000000000000}"/>
          </ac:spMkLst>
        </pc:spChg>
      </pc:sldChg>
      <pc:sldChg chg="del">
        <pc:chgData name="Yen I-Hsuan" userId="3ba572f662405a19" providerId="LiveId" clId="{E1AEAD06-9329-4482-B3E9-09C2DA81F34D}" dt="2021-02-21T13:59:45.743" v="89" actId="2696"/>
        <pc:sldMkLst>
          <pc:docMk/>
          <pc:sldMk cId="3831695766" sldId="284"/>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C3F44E-9140-42C0-BBAC-A2B830D2B323}" type="doc">
      <dgm:prSet loTypeId="urn:microsoft.com/office/officeart/2005/8/layout/radial5" loCatId="relationship" qsTypeId="urn:microsoft.com/office/officeart/2005/8/quickstyle/simple3" qsCatId="simple" csTypeId="urn:microsoft.com/office/officeart/2005/8/colors/accent1_3" csCatId="accent1" phldr="1"/>
      <dgm:spPr/>
    </dgm:pt>
    <dgm:pt modelId="{5A98F4DD-0F91-4B6C-A08D-2FA0F6FDED9B}">
      <dgm:prSet custT="1"/>
      <dgm:spPr>
        <a:solidFill>
          <a:srgbClr val="B8E7FE"/>
        </a:solidFill>
        <a:ln>
          <a:noFill/>
        </a:ln>
      </dgm:spPr>
      <dgm:t>
        <a:bodyPr/>
        <a:lstStyle/>
        <a:p>
          <a:pPr rtl="0" eaLnBrk="1" latinLnBrk="0"/>
          <a:r>
            <a:rPr lang="zh-TW" altLang="en-US" sz="2400" b="1" dirty="0">
              <a:solidFill>
                <a:srgbClr val="FF0000"/>
              </a:solidFill>
              <a:latin typeface="標楷體" pitchFamily="65" charset="-120"/>
              <a:ea typeface="標楷體" pitchFamily="65" charset="-120"/>
            </a:rPr>
            <a:t>資源式中途班</a:t>
          </a:r>
        </a:p>
      </dgm:t>
    </dgm:pt>
    <dgm:pt modelId="{12D472CD-B813-43BB-8521-406D87EE46B5}" type="parTrans" cxnId="{9084FD83-EA65-43D2-A6D7-9E346839FD6B}">
      <dgm:prSet/>
      <dgm:spPr/>
      <dgm:t>
        <a:bodyPr/>
        <a:lstStyle/>
        <a:p>
          <a:endParaRPr lang="zh-TW" altLang="en-US"/>
        </a:p>
      </dgm:t>
    </dgm:pt>
    <dgm:pt modelId="{28B69D19-8C24-4CEE-954C-D0E3CB303BA2}" type="sibTrans" cxnId="{9084FD83-EA65-43D2-A6D7-9E346839FD6B}">
      <dgm:prSet/>
      <dgm:spPr/>
      <dgm:t>
        <a:bodyPr/>
        <a:lstStyle/>
        <a:p>
          <a:endParaRPr lang="zh-TW" altLang="en-US"/>
        </a:p>
      </dgm:t>
    </dgm:pt>
    <dgm:pt modelId="{57A90AAC-D180-456F-9A99-5187C9932C36}">
      <dgm:prSet custT="1"/>
      <dgm:spPr>
        <a:solidFill>
          <a:schemeClr val="accent2"/>
        </a:solidFill>
      </dgm:spPr>
      <dgm:t>
        <a:bodyPr/>
        <a:lstStyle/>
        <a:p>
          <a:pPr rtl="0" eaLnBrk="1" latinLnBrk="0"/>
          <a:r>
            <a:rPr lang="zh-TW" altLang="en-US" sz="2400" b="1">
              <a:latin typeface="標楷體" pitchFamily="65" charset="-120"/>
              <a:ea typeface="標楷體" pitchFamily="65" charset="-120"/>
            </a:rPr>
            <a:t>永康國中</a:t>
          </a:r>
          <a:endParaRPr lang="zh-TW" altLang="en-US" sz="2400" b="1" dirty="0">
            <a:latin typeface="標楷體" pitchFamily="65" charset="-120"/>
            <a:ea typeface="標楷體" pitchFamily="65" charset="-120"/>
          </a:endParaRPr>
        </a:p>
      </dgm:t>
    </dgm:pt>
    <dgm:pt modelId="{A4D22D92-FCA3-489D-8FE9-7A46A63D4961}" type="parTrans" cxnId="{CD4D5E55-9FC3-404D-8205-DC3D9E10447D}">
      <dgm:prSet/>
      <dgm:spPr>
        <a:solidFill>
          <a:schemeClr val="accent2"/>
        </a:solidFill>
      </dgm:spPr>
      <dgm:t>
        <a:bodyPr/>
        <a:lstStyle/>
        <a:p>
          <a:endParaRPr lang="zh-TW" altLang="en-US"/>
        </a:p>
      </dgm:t>
    </dgm:pt>
    <dgm:pt modelId="{5561AB69-ACFA-4B2A-80DB-458F2253FDEE}" type="sibTrans" cxnId="{CD4D5E55-9FC3-404D-8205-DC3D9E10447D}">
      <dgm:prSet/>
      <dgm:spPr/>
      <dgm:t>
        <a:bodyPr/>
        <a:lstStyle/>
        <a:p>
          <a:endParaRPr lang="zh-TW" altLang="en-US"/>
        </a:p>
      </dgm:t>
    </dgm:pt>
    <dgm:pt modelId="{E64EE516-12DF-4688-803F-4F43DB220E2C}">
      <dgm:prSet custT="1"/>
      <dgm:spPr>
        <a:solidFill>
          <a:schemeClr val="accent2"/>
        </a:solidFill>
      </dgm:spPr>
      <dgm:t>
        <a:bodyPr/>
        <a:lstStyle/>
        <a:p>
          <a:pPr rtl="0" eaLnBrk="1" latinLnBrk="0"/>
          <a:r>
            <a:rPr lang="zh-TW" altLang="en-US" sz="2400" b="1">
              <a:latin typeface="標楷體" pitchFamily="65" charset="-120"/>
              <a:ea typeface="標楷體" pitchFamily="65" charset="-120"/>
            </a:rPr>
            <a:t>和順國中</a:t>
          </a:r>
          <a:endParaRPr lang="zh-TW" altLang="en-US" sz="2400" b="1" dirty="0">
            <a:latin typeface="標楷體" pitchFamily="65" charset="-120"/>
            <a:ea typeface="標楷體" pitchFamily="65" charset="-120"/>
          </a:endParaRPr>
        </a:p>
      </dgm:t>
    </dgm:pt>
    <dgm:pt modelId="{8DAA0D4F-3F07-4B9D-8C1C-08CDB11CA366}" type="parTrans" cxnId="{2C111EF3-F209-4171-9EFD-0272E637DEDC}">
      <dgm:prSet/>
      <dgm:spPr>
        <a:solidFill>
          <a:schemeClr val="accent2"/>
        </a:solidFill>
      </dgm:spPr>
      <dgm:t>
        <a:bodyPr/>
        <a:lstStyle/>
        <a:p>
          <a:endParaRPr lang="zh-TW" altLang="en-US"/>
        </a:p>
      </dgm:t>
    </dgm:pt>
    <dgm:pt modelId="{0EF09E91-06EA-4616-8DE8-CB8D96A7BD47}" type="sibTrans" cxnId="{2C111EF3-F209-4171-9EFD-0272E637DEDC}">
      <dgm:prSet/>
      <dgm:spPr/>
      <dgm:t>
        <a:bodyPr/>
        <a:lstStyle/>
        <a:p>
          <a:endParaRPr lang="zh-TW" altLang="en-US"/>
        </a:p>
      </dgm:t>
    </dgm:pt>
    <dgm:pt modelId="{356185C3-BD2B-46C1-B8DE-0272E895E89B}">
      <dgm:prSet custT="1"/>
      <dgm:spPr>
        <a:solidFill>
          <a:schemeClr val="accent2"/>
        </a:solidFill>
      </dgm:spPr>
      <dgm:t>
        <a:bodyPr/>
        <a:lstStyle/>
        <a:p>
          <a:pPr rtl="0" eaLnBrk="1" latinLnBrk="0"/>
          <a:r>
            <a:rPr lang="zh-TW" altLang="en-US" sz="2400" b="1" dirty="0">
              <a:latin typeface="標楷體" pitchFamily="65" charset="-120"/>
              <a:ea typeface="標楷體" pitchFamily="65" charset="-120"/>
            </a:rPr>
            <a:t>大成國中</a:t>
          </a:r>
        </a:p>
      </dgm:t>
    </dgm:pt>
    <dgm:pt modelId="{685C30DF-C7E5-4615-98EA-6D461F636ACE}" type="parTrans" cxnId="{22431F14-391D-44F4-A33A-31ABBA9B5395}">
      <dgm:prSet/>
      <dgm:spPr>
        <a:solidFill>
          <a:schemeClr val="accent2"/>
        </a:solidFill>
      </dgm:spPr>
      <dgm:t>
        <a:bodyPr/>
        <a:lstStyle/>
        <a:p>
          <a:endParaRPr lang="zh-TW" altLang="en-US"/>
        </a:p>
      </dgm:t>
    </dgm:pt>
    <dgm:pt modelId="{47670C9A-ED9F-4A00-8C2B-2CF96142FE68}" type="sibTrans" cxnId="{22431F14-391D-44F4-A33A-31ABBA9B5395}">
      <dgm:prSet/>
      <dgm:spPr/>
      <dgm:t>
        <a:bodyPr/>
        <a:lstStyle/>
        <a:p>
          <a:endParaRPr lang="zh-TW" altLang="en-US"/>
        </a:p>
      </dgm:t>
    </dgm:pt>
    <dgm:pt modelId="{1AFE1FC9-B4EC-410B-ABEB-9F9E59E4A9A8}">
      <dgm:prSet custT="1"/>
      <dgm:spPr>
        <a:solidFill>
          <a:schemeClr val="accent2"/>
        </a:solidFill>
      </dgm:spPr>
      <dgm:t>
        <a:bodyPr/>
        <a:lstStyle/>
        <a:p>
          <a:pPr rtl="0" eaLnBrk="1" latinLnBrk="0"/>
          <a:r>
            <a:rPr lang="zh-TW" altLang="en-US" sz="2400" b="1" dirty="0">
              <a:latin typeface="標楷體" pitchFamily="65" charset="-120"/>
              <a:ea typeface="標楷體" pitchFamily="65" charset="-120"/>
            </a:rPr>
            <a:t>歸仁國中</a:t>
          </a:r>
        </a:p>
      </dgm:t>
    </dgm:pt>
    <dgm:pt modelId="{7ABC9D6D-A1A1-402B-8220-C865168D77FB}" type="parTrans" cxnId="{5137723F-2AF7-4207-BD42-5704F325453B}">
      <dgm:prSet/>
      <dgm:spPr>
        <a:solidFill>
          <a:schemeClr val="accent2"/>
        </a:solidFill>
      </dgm:spPr>
      <dgm:t>
        <a:bodyPr/>
        <a:lstStyle/>
        <a:p>
          <a:endParaRPr lang="zh-TW" altLang="en-US"/>
        </a:p>
      </dgm:t>
    </dgm:pt>
    <dgm:pt modelId="{528009A9-AB83-42EC-87DD-D6DBAA9384E4}" type="sibTrans" cxnId="{5137723F-2AF7-4207-BD42-5704F325453B}">
      <dgm:prSet/>
      <dgm:spPr/>
      <dgm:t>
        <a:bodyPr/>
        <a:lstStyle/>
        <a:p>
          <a:endParaRPr lang="zh-TW" altLang="en-US"/>
        </a:p>
      </dgm:t>
    </dgm:pt>
    <dgm:pt modelId="{A8525819-DE2D-4B20-8E98-EF75AE43FB36}">
      <dgm:prSet custT="1"/>
      <dgm:spPr>
        <a:solidFill>
          <a:schemeClr val="accent2"/>
        </a:solidFill>
      </dgm:spPr>
      <dgm:t>
        <a:bodyPr/>
        <a:lstStyle/>
        <a:p>
          <a:pPr rtl="0" eaLnBrk="1" latinLnBrk="0"/>
          <a:r>
            <a:rPr lang="zh-TW" altLang="en-US" sz="2400" b="1" dirty="0">
              <a:latin typeface="標楷體" pitchFamily="65" charset="-120"/>
              <a:ea typeface="標楷體" pitchFamily="65" charset="-120"/>
            </a:rPr>
            <a:t>仁德國中</a:t>
          </a:r>
        </a:p>
      </dgm:t>
    </dgm:pt>
    <dgm:pt modelId="{FB132A47-5351-41BD-9EF2-B0DBE51AB323}" type="parTrans" cxnId="{89E06FBC-53B4-4BBD-9170-0372A45ADC6D}">
      <dgm:prSet/>
      <dgm:spPr>
        <a:solidFill>
          <a:schemeClr val="accent2"/>
        </a:solidFill>
      </dgm:spPr>
      <dgm:t>
        <a:bodyPr/>
        <a:lstStyle/>
        <a:p>
          <a:endParaRPr lang="zh-TW" altLang="en-US"/>
        </a:p>
      </dgm:t>
    </dgm:pt>
    <dgm:pt modelId="{C6712E37-CAFB-4E7D-AB1C-CA6A63B18E76}" type="sibTrans" cxnId="{89E06FBC-53B4-4BBD-9170-0372A45ADC6D}">
      <dgm:prSet/>
      <dgm:spPr/>
      <dgm:t>
        <a:bodyPr/>
        <a:lstStyle/>
        <a:p>
          <a:endParaRPr lang="zh-TW" altLang="en-US"/>
        </a:p>
      </dgm:t>
    </dgm:pt>
    <dgm:pt modelId="{EF90AF33-61AC-490F-AE8F-8076C03D2A6A}">
      <dgm:prSet custT="1"/>
      <dgm:spPr>
        <a:solidFill>
          <a:schemeClr val="accent2"/>
        </a:solidFill>
      </dgm:spPr>
      <dgm:t>
        <a:bodyPr/>
        <a:lstStyle/>
        <a:p>
          <a:pPr rtl="0" eaLnBrk="1" latinLnBrk="0"/>
          <a:r>
            <a:rPr lang="zh-TW" altLang="en-US" sz="2400" b="1">
              <a:latin typeface="標楷體" pitchFamily="65" charset="-120"/>
              <a:ea typeface="標楷體" pitchFamily="65" charset="-120"/>
            </a:rPr>
            <a:t>安南國中</a:t>
          </a:r>
          <a:endParaRPr lang="zh-TW" altLang="en-US" sz="2400" b="1" dirty="0">
            <a:latin typeface="標楷體" pitchFamily="65" charset="-120"/>
            <a:ea typeface="標楷體" pitchFamily="65" charset="-120"/>
          </a:endParaRPr>
        </a:p>
      </dgm:t>
    </dgm:pt>
    <dgm:pt modelId="{6C8388BD-34F4-4FCD-9616-14879B0C64AF}" type="parTrans" cxnId="{0FAD5090-758F-4F60-9EF3-A84280254B3E}">
      <dgm:prSet/>
      <dgm:spPr>
        <a:solidFill>
          <a:schemeClr val="accent2"/>
        </a:solidFill>
      </dgm:spPr>
      <dgm:t>
        <a:bodyPr/>
        <a:lstStyle/>
        <a:p>
          <a:endParaRPr lang="zh-TW" altLang="en-US"/>
        </a:p>
      </dgm:t>
    </dgm:pt>
    <dgm:pt modelId="{BA935308-88E0-4B57-8A7B-AAD1676706C9}" type="sibTrans" cxnId="{0FAD5090-758F-4F60-9EF3-A84280254B3E}">
      <dgm:prSet/>
      <dgm:spPr/>
      <dgm:t>
        <a:bodyPr/>
        <a:lstStyle/>
        <a:p>
          <a:endParaRPr lang="zh-TW" altLang="en-US"/>
        </a:p>
      </dgm:t>
    </dgm:pt>
    <dgm:pt modelId="{1D2A77A9-E7D1-4C77-AA11-5241B9AFEF25}" type="pres">
      <dgm:prSet presAssocID="{84C3F44E-9140-42C0-BBAC-A2B830D2B323}" presName="Name0" presStyleCnt="0">
        <dgm:presLayoutVars>
          <dgm:chMax val="1"/>
          <dgm:dir/>
          <dgm:animLvl val="ctr"/>
          <dgm:resizeHandles val="exact"/>
        </dgm:presLayoutVars>
      </dgm:prSet>
      <dgm:spPr/>
    </dgm:pt>
    <dgm:pt modelId="{237DD720-3D95-43B5-A26E-0B6C5A4B8DE8}" type="pres">
      <dgm:prSet presAssocID="{5A98F4DD-0F91-4B6C-A08D-2FA0F6FDED9B}" presName="centerShape" presStyleLbl="node0" presStyleIdx="0" presStyleCnt="1"/>
      <dgm:spPr/>
    </dgm:pt>
    <dgm:pt modelId="{5CA22433-3AD9-43E1-B947-1BA90E2FB2D0}" type="pres">
      <dgm:prSet presAssocID="{A4D22D92-FCA3-489D-8FE9-7A46A63D4961}" presName="parTrans" presStyleLbl="sibTrans2D1" presStyleIdx="0" presStyleCnt="6"/>
      <dgm:spPr/>
    </dgm:pt>
    <dgm:pt modelId="{991AACF9-3CD0-4816-B226-330A45E6D932}" type="pres">
      <dgm:prSet presAssocID="{A4D22D92-FCA3-489D-8FE9-7A46A63D4961}" presName="connectorText" presStyleLbl="sibTrans2D1" presStyleIdx="0" presStyleCnt="6"/>
      <dgm:spPr/>
    </dgm:pt>
    <dgm:pt modelId="{0295C2A2-6DF9-4D48-A82B-0CED0F6BE476}" type="pres">
      <dgm:prSet presAssocID="{57A90AAC-D180-456F-9A99-5187C9932C36}" presName="node" presStyleLbl="node1" presStyleIdx="0" presStyleCnt="6">
        <dgm:presLayoutVars>
          <dgm:bulletEnabled val="1"/>
        </dgm:presLayoutVars>
      </dgm:prSet>
      <dgm:spPr/>
    </dgm:pt>
    <dgm:pt modelId="{57DF19F9-C3EF-4989-BCC2-564FB3222D69}" type="pres">
      <dgm:prSet presAssocID="{8DAA0D4F-3F07-4B9D-8C1C-08CDB11CA366}" presName="parTrans" presStyleLbl="sibTrans2D1" presStyleIdx="1" presStyleCnt="6"/>
      <dgm:spPr/>
    </dgm:pt>
    <dgm:pt modelId="{0DB81E12-C9FB-4FFF-BC61-55D032BE5D98}" type="pres">
      <dgm:prSet presAssocID="{8DAA0D4F-3F07-4B9D-8C1C-08CDB11CA366}" presName="connectorText" presStyleLbl="sibTrans2D1" presStyleIdx="1" presStyleCnt="6"/>
      <dgm:spPr/>
    </dgm:pt>
    <dgm:pt modelId="{97E3F302-7F69-475B-8F62-756D3ACD728D}" type="pres">
      <dgm:prSet presAssocID="{E64EE516-12DF-4688-803F-4F43DB220E2C}" presName="node" presStyleLbl="node1" presStyleIdx="1" presStyleCnt="6" custRadScaleRad="100299" custRadScaleInc="-1292">
        <dgm:presLayoutVars>
          <dgm:bulletEnabled val="1"/>
        </dgm:presLayoutVars>
      </dgm:prSet>
      <dgm:spPr/>
    </dgm:pt>
    <dgm:pt modelId="{F205DD75-E5C6-4493-A80E-1028DD6C6150}" type="pres">
      <dgm:prSet presAssocID="{685C30DF-C7E5-4615-98EA-6D461F636ACE}" presName="parTrans" presStyleLbl="sibTrans2D1" presStyleIdx="2" presStyleCnt="6"/>
      <dgm:spPr/>
    </dgm:pt>
    <dgm:pt modelId="{1D64C7D9-5AC2-49C7-B7BB-6D3418780A01}" type="pres">
      <dgm:prSet presAssocID="{685C30DF-C7E5-4615-98EA-6D461F636ACE}" presName="connectorText" presStyleLbl="sibTrans2D1" presStyleIdx="2" presStyleCnt="6"/>
      <dgm:spPr/>
    </dgm:pt>
    <dgm:pt modelId="{CC9A51B8-61C7-482F-9A86-CE695E2038E6}" type="pres">
      <dgm:prSet presAssocID="{356185C3-BD2B-46C1-B8DE-0272E895E89B}" presName="node" presStyleLbl="node1" presStyleIdx="2" presStyleCnt="6" custRadScaleRad="99939" custRadScaleInc="-1543">
        <dgm:presLayoutVars>
          <dgm:bulletEnabled val="1"/>
        </dgm:presLayoutVars>
      </dgm:prSet>
      <dgm:spPr/>
    </dgm:pt>
    <dgm:pt modelId="{AFB83DB0-7337-4D01-951E-35A83A960C65}" type="pres">
      <dgm:prSet presAssocID="{7ABC9D6D-A1A1-402B-8220-C865168D77FB}" presName="parTrans" presStyleLbl="sibTrans2D1" presStyleIdx="3" presStyleCnt="6"/>
      <dgm:spPr/>
    </dgm:pt>
    <dgm:pt modelId="{8D018783-771E-4763-8BF4-6422C029EAB5}" type="pres">
      <dgm:prSet presAssocID="{7ABC9D6D-A1A1-402B-8220-C865168D77FB}" presName="connectorText" presStyleLbl="sibTrans2D1" presStyleIdx="3" presStyleCnt="6"/>
      <dgm:spPr/>
    </dgm:pt>
    <dgm:pt modelId="{57ED32F2-7835-4E58-B8F5-6CCCAF4526E2}" type="pres">
      <dgm:prSet presAssocID="{1AFE1FC9-B4EC-410B-ABEB-9F9E59E4A9A8}" presName="node" presStyleLbl="node1" presStyleIdx="3" presStyleCnt="6" custRadScaleRad="99607" custRadScaleInc="-1071">
        <dgm:presLayoutVars>
          <dgm:bulletEnabled val="1"/>
        </dgm:presLayoutVars>
      </dgm:prSet>
      <dgm:spPr/>
    </dgm:pt>
    <dgm:pt modelId="{50EF3696-3950-46C9-83B3-238829BA8A9E}" type="pres">
      <dgm:prSet presAssocID="{FB132A47-5351-41BD-9EF2-B0DBE51AB323}" presName="parTrans" presStyleLbl="sibTrans2D1" presStyleIdx="4" presStyleCnt="6"/>
      <dgm:spPr/>
    </dgm:pt>
    <dgm:pt modelId="{5FCF00DB-B843-4283-8190-BB1AF1FC4FB8}" type="pres">
      <dgm:prSet presAssocID="{FB132A47-5351-41BD-9EF2-B0DBE51AB323}" presName="connectorText" presStyleLbl="sibTrans2D1" presStyleIdx="4" presStyleCnt="6"/>
      <dgm:spPr/>
    </dgm:pt>
    <dgm:pt modelId="{3AC3CF50-DA50-4917-A962-FDA2869285A1}" type="pres">
      <dgm:prSet presAssocID="{A8525819-DE2D-4B20-8E98-EF75AE43FB36}" presName="node" presStyleLbl="node1" presStyleIdx="4" presStyleCnt="6">
        <dgm:presLayoutVars>
          <dgm:bulletEnabled val="1"/>
        </dgm:presLayoutVars>
      </dgm:prSet>
      <dgm:spPr/>
    </dgm:pt>
    <dgm:pt modelId="{AE4F95D8-DFDF-499F-A6B4-4FC85998AF6E}" type="pres">
      <dgm:prSet presAssocID="{6C8388BD-34F4-4FCD-9616-14879B0C64AF}" presName="parTrans" presStyleLbl="sibTrans2D1" presStyleIdx="5" presStyleCnt="6"/>
      <dgm:spPr/>
    </dgm:pt>
    <dgm:pt modelId="{FEF32DA5-AD96-46DB-AA16-341A4D0858AF}" type="pres">
      <dgm:prSet presAssocID="{6C8388BD-34F4-4FCD-9616-14879B0C64AF}" presName="connectorText" presStyleLbl="sibTrans2D1" presStyleIdx="5" presStyleCnt="6"/>
      <dgm:spPr/>
    </dgm:pt>
    <dgm:pt modelId="{2E062DB8-BBAD-4657-9F5A-9D60462FFA0A}" type="pres">
      <dgm:prSet presAssocID="{EF90AF33-61AC-490F-AE8F-8076C03D2A6A}" presName="node" presStyleLbl="node1" presStyleIdx="5" presStyleCnt="6">
        <dgm:presLayoutVars>
          <dgm:bulletEnabled val="1"/>
        </dgm:presLayoutVars>
      </dgm:prSet>
      <dgm:spPr/>
    </dgm:pt>
  </dgm:ptLst>
  <dgm:cxnLst>
    <dgm:cxn modelId="{560CF003-1905-49E2-9D7C-86A0849A5DA4}" type="presOf" srcId="{57A90AAC-D180-456F-9A99-5187C9932C36}" destId="{0295C2A2-6DF9-4D48-A82B-0CED0F6BE476}" srcOrd="0" destOrd="0" presId="urn:microsoft.com/office/officeart/2005/8/layout/radial5"/>
    <dgm:cxn modelId="{22431F14-391D-44F4-A33A-31ABBA9B5395}" srcId="{5A98F4DD-0F91-4B6C-A08D-2FA0F6FDED9B}" destId="{356185C3-BD2B-46C1-B8DE-0272E895E89B}" srcOrd="2" destOrd="0" parTransId="{685C30DF-C7E5-4615-98EA-6D461F636ACE}" sibTransId="{47670C9A-ED9F-4A00-8C2B-2CF96142FE68}"/>
    <dgm:cxn modelId="{26887F14-FEAA-499A-A818-621C35213AA3}" type="presOf" srcId="{5A98F4DD-0F91-4B6C-A08D-2FA0F6FDED9B}" destId="{237DD720-3D95-43B5-A26E-0B6C5A4B8DE8}" srcOrd="0" destOrd="0" presId="urn:microsoft.com/office/officeart/2005/8/layout/radial5"/>
    <dgm:cxn modelId="{4D94B115-F9FD-4F98-9F59-DF833305D5C6}" type="presOf" srcId="{FB132A47-5351-41BD-9EF2-B0DBE51AB323}" destId="{50EF3696-3950-46C9-83B3-238829BA8A9E}" srcOrd="0" destOrd="0" presId="urn:microsoft.com/office/officeart/2005/8/layout/radial5"/>
    <dgm:cxn modelId="{74F2033B-85D2-4C42-9BFE-28286A8D01EF}" type="presOf" srcId="{6C8388BD-34F4-4FCD-9616-14879B0C64AF}" destId="{AE4F95D8-DFDF-499F-A6B4-4FC85998AF6E}" srcOrd="0" destOrd="0" presId="urn:microsoft.com/office/officeart/2005/8/layout/radial5"/>
    <dgm:cxn modelId="{5137723F-2AF7-4207-BD42-5704F325453B}" srcId="{5A98F4DD-0F91-4B6C-A08D-2FA0F6FDED9B}" destId="{1AFE1FC9-B4EC-410B-ABEB-9F9E59E4A9A8}" srcOrd="3" destOrd="0" parTransId="{7ABC9D6D-A1A1-402B-8220-C865168D77FB}" sibTransId="{528009A9-AB83-42EC-87DD-D6DBAA9384E4}"/>
    <dgm:cxn modelId="{C810DA5F-040A-4703-9554-0D24402ECBD0}" type="presOf" srcId="{685C30DF-C7E5-4615-98EA-6D461F636ACE}" destId="{F205DD75-E5C6-4493-A80E-1028DD6C6150}" srcOrd="0" destOrd="0" presId="urn:microsoft.com/office/officeart/2005/8/layout/radial5"/>
    <dgm:cxn modelId="{B6456861-82B5-49DB-9438-22EC82A00010}" type="presOf" srcId="{6C8388BD-34F4-4FCD-9616-14879B0C64AF}" destId="{FEF32DA5-AD96-46DB-AA16-341A4D0858AF}" srcOrd="1" destOrd="0" presId="urn:microsoft.com/office/officeart/2005/8/layout/radial5"/>
    <dgm:cxn modelId="{57AC3444-3ADF-4A65-8A79-C1E57DE2A3C8}" type="presOf" srcId="{E64EE516-12DF-4688-803F-4F43DB220E2C}" destId="{97E3F302-7F69-475B-8F62-756D3ACD728D}" srcOrd="0" destOrd="0" presId="urn:microsoft.com/office/officeart/2005/8/layout/radial5"/>
    <dgm:cxn modelId="{62F0B346-1277-44C3-A411-59C95018EEF0}" type="presOf" srcId="{7ABC9D6D-A1A1-402B-8220-C865168D77FB}" destId="{8D018783-771E-4763-8BF4-6422C029EAB5}" srcOrd="1" destOrd="0" presId="urn:microsoft.com/office/officeart/2005/8/layout/radial5"/>
    <dgm:cxn modelId="{CD4D5E55-9FC3-404D-8205-DC3D9E10447D}" srcId="{5A98F4DD-0F91-4B6C-A08D-2FA0F6FDED9B}" destId="{57A90AAC-D180-456F-9A99-5187C9932C36}" srcOrd="0" destOrd="0" parTransId="{A4D22D92-FCA3-489D-8FE9-7A46A63D4961}" sibTransId="{5561AB69-ACFA-4B2A-80DB-458F2253FDEE}"/>
    <dgm:cxn modelId="{8A2B5055-91EF-4896-BCE6-3E63759EB8AA}" type="presOf" srcId="{8DAA0D4F-3F07-4B9D-8C1C-08CDB11CA366}" destId="{0DB81E12-C9FB-4FFF-BC61-55D032BE5D98}" srcOrd="1" destOrd="0" presId="urn:microsoft.com/office/officeart/2005/8/layout/radial5"/>
    <dgm:cxn modelId="{5F121D79-6529-4A5A-9E62-3E8425C46EA1}" type="presOf" srcId="{FB132A47-5351-41BD-9EF2-B0DBE51AB323}" destId="{5FCF00DB-B843-4283-8190-BB1AF1FC4FB8}" srcOrd="1" destOrd="0" presId="urn:microsoft.com/office/officeart/2005/8/layout/radial5"/>
    <dgm:cxn modelId="{35DC967D-06AE-441F-8F54-08BB8DCB91AA}" type="presOf" srcId="{EF90AF33-61AC-490F-AE8F-8076C03D2A6A}" destId="{2E062DB8-BBAD-4657-9F5A-9D60462FFA0A}" srcOrd="0" destOrd="0" presId="urn:microsoft.com/office/officeart/2005/8/layout/radial5"/>
    <dgm:cxn modelId="{DCF11582-7321-4EEC-8FF7-D3D722011FF0}" type="presOf" srcId="{356185C3-BD2B-46C1-B8DE-0272E895E89B}" destId="{CC9A51B8-61C7-482F-9A86-CE695E2038E6}" srcOrd="0" destOrd="0" presId="urn:microsoft.com/office/officeart/2005/8/layout/radial5"/>
    <dgm:cxn modelId="{9084FD83-EA65-43D2-A6D7-9E346839FD6B}" srcId="{84C3F44E-9140-42C0-BBAC-A2B830D2B323}" destId="{5A98F4DD-0F91-4B6C-A08D-2FA0F6FDED9B}" srcOrd="0" destOrd="0" parTransId="{12D472CD-B813-43BB-8521-406D87EE46B5}" sibTransId="{28B69D19-8C24-4CEE-954C-D0E3CB303BA2}"/>
    <dgm:cxn modelId="{D8B7F58A-931A-4FFB-9D75-2DDAAC9D5D20}" type="presOf" srcId="{A4D22D92-FCA3-489D-8FE9-7A46A63D4961}" destId="{991AACF9-3CD0-4816-B226-330A45E6D932}" srcOrd="1" destOrd="0" presId="urn:microsoft.com/office/officeart/2005/8/layout/radial5"/>
    <dgm:cxn modelId="{0FAD5090-758F-4F60-9EF3-A84280254B3E}" srcId="{5A98F4DD-0F91-4B6C-A08D-2FA0F6FDED9B}" destId="{EF90AF33-61AC-490F-AE8F-8076C03D2A6A}" srcOrd="5" destOrd="0" parTransId="{6C8388BD-34F4-4FCD-9616-14879B0C64AF}" sibTransId="{BA935308-88E0-4B57-8A7B-AAD1676706C9}"/>
    <dgm:cxn modelId="{3162C99F-3136-432F-9C5F-9F21124DC7EE}" type="presOf" srcId="{84C3F44E-9140-42C0-BBAC-A2B830D2B323}" destId="{1D2A77A9-E7D1-4C77-AA11-5241B9AFEF25}" srcOrd="0" destOrd="0" presId="urn:microsoft.com/office/officeart/2005/8/layout/radial5"/>
    <dgm:cxn modelId="{80CDDAA7-E937-414E-B656-0BFA349BF99B}" type="presOf" srcId="{685C30DF-C7E5-4615-98EA-6D461F636ACE}" destId="{1D64C7D9-5AC2-49C7-B7BB-6D3418780A01}" srcOrd="1" destOrd="0" presId="urn:microsoft.com/office/officeart/2005/8/layout/radial5"/>
    <dgm:cxn modelId="{AF25A0AD-3F48-457E-A00D-FCC94AF08DF6}" type="presOf" srcId="{A4D22D92-FCA3-489D-8FE9-7A46A63D4961}" destId="{5CA22433-3AD9-43E1-B947-1BA90E2FB2D0}" srcOrd="0" destOrd="0" presId="urn:microsoft.com/office/officeart/2005/8/layout/radial5"/>
    <dgm:cxn modelId="{0E8AEFB1-16B5-458F-96BE-1C8FB7CBA4E8}" type="presOf" srcId="{A8525819-DE2D-4B20-8E98-EF75AE43FB36}" destId="{3AC3CF50-DA50-4917-A962-FDA2869285A1}" srcOrd="0" destOrd="0" presId="urn:microsoft.com/office/officeart/2005/8/layout/radial5"/>
    <dgm:cxn modelId="{89E06FBC-53B4-4BBD-9170-0372A45ADC6D}" srcId="{5A98F4DD-0F91-4B6C-A08D-2FA0F6FDED9B}" destId="{A8525819-DE2D-4B20-8E98-EF75AE43FB36}" srcOrd="4" destOrd="0" parTransId="{FB132A47-5351-41BD-9EF2-B0DBE51AB323}" sibTransId="{C6712E37-CAFB-4E7D-AB1C-CA6A63B18E76}"/>
    <dgm:cxn modelId="{2E32AECB-E156-4A6D-95C7-C718CC8FC9BA}" type="presOf" srcId="{7ABC9D6D-A1A1-402B-8220-C865168D77FB}" destId="{AFB83DB0-7337-4D01-951E-35A83A960C65}" srcOrd="0" destOrd="0" presId="urn:microsoft.com/office/officeart/2005/8/layout/radial5"/>
    <dgm:cxn modelId="{6D9A97E0-FA9B-4311-81D9-86815A0CCA28}" type="presOf" srcId="{8DAA0D4F-3F07-4B9D-8C1C-08CDB11CA366}" destId="{57DF19F9-C3EF-4989-BCC2-564FB3222D69}" srcOrd="0" destOrd="0" presId="urn:microsoft.com/office/officeart/2005/8/layout/radial5"/>
    <dgm:cxn modelId="{2C111EF3-F209-4171-9EFD-0272E637DEDC}" srcId="{5A98F4DD-0F91-4B6C-A08D-2FA0F6FDED9B}" destId="{E64EE516-12DF-4688-803F-4F43DB220E2C}" srcOrd="1" destOrd="0" parTransId="{8DAA0D4F-3F07-4B9D-8C1C-08CDB11CA366}" sibTransId="{0EF09E91-06EA-4616-8DE8-CB8D96A7BD47}"/>
    <dgm:cxn modelId="{FD94BAFB-4F8D-4D9F-AE8E-24E3CCA15107}" type="presOf" srcId="{1AFE1FC9-B4EC-410B-ABEB-9F9E59E4A9A8}" destId="{57ED32F2-7835-4E58-B8F5-6CCCAF4526E2}" srcOrd="0" destOrd="0" presId="urn:microsoft.com/office/officeart/2005/8/layout/radial5"/>
    <dgm:cxn modelId="{22EB727A-0658-4A83-8F9C-800A86D961CC}" type="presParOf" srcId="{1D2A77A9-E7D1-4C77-AA11-5241B9AFEF25}" destId="{237DD720-3D95-43B5-A26E-0B6C5A4B8DE8}" srcOrd="0" destOrd="0" presId="urn:microsoft.com/office/officeart/2005/8/layout/radial5"/>
    <dgm:cxn modelId="{550FD77C-402F-4868-A473-1DEA429A9C9A}" type="presParOf" srcId="{1D2A77A9-E7D1-4C77-AA11-5241B9AFEF25}" destId="{5CA22433-3AD9-43E1-B947-1BA90E2FB2D0}" srcOrd="1" destOrd="0" presId="urn:microsoft.com/office/officeart/2005/8/layout/radial5"/>
    <dgm:cxn modelId="{0402924C-FC8F-41BC-ACB0-05EAF8627BCC}" type="presParOf" srcId="{5CA22433-3AD9-43E1-B947-1BA90E2FB2D0}" destId="{991AACF9-3CD0-4816-B226-330A45E6D932}" srcOrd="0" destOrd="0" presId="urn:microsoft.com/office/officeart/2005/8/layout/radial5"/>
    <dgm:cxn modelId="{C47C771C-3A44-4519-A3DC-436CDEA9AA17}" type="presParOf" srcId="{1D2A77A9-E7D1-4C77-AA11-5241B9AFEF25}" destId="{0295C2A2-6DF9-4D48-A82B-0CED0F6BE476}" srcOrd="2" destOrd="0" presId="urn:microsoft.com/office/officeart/2005/8/layout/radial5"/>
    <dgm:cxn modelId="{32576DAA-8707-436A-8A88-FF71A142A396}" type="presParOf" srcId="{1D2A77A9-E7D1-4C77-AA11-5241B9AFEF25}" destId="{57DF19F9-C3EF-4989-BCC2-564FB3222D69}" srcOrd="3" destOrd="0" presId="urn:microsoft.com/office/officeart/2005/8/layout/radial5"/>
    <dgm:cxn modelId="{249F8B9C-17BF-4B1B-8192-3B4F73F49A91}" type="presParOf" srcId="{57DF19F9-C3EF-4989-BCC2-564FB3222D69}" destId="{0DB81E12-C9FB-4FFF-BC61-55D032BE5D98}" srcOrd="0" destOrd="0" presId="urn:microsoft.com/office/officeart/2005/8/layout/radial5"/>
    <dgm:cxn modelId="{EEE7346E-D4E2-430C-80D4-DCF6CC70E670}" type="presParOf" srcId="{1D2A77A9-E7D1-4C77-AA11-5241B9AFEF25}" destId="{97E3F302-7F69-475B-8F62-756D3ACD728D}" srcOrd="4" destOrd="0" presId="urn:microsoft.com/office/officeart/2005/8/layout/radial5"/>
    <dgm:cxn modelId="{61DF067D-1B94-4006-9ED8-56B7B602E242}" type="presParOf" srcId="{1D2A77A9-E7D1-4C77-AA11-5241B9AFEF25}" destId="{F205DD75-E5C6-4493-A80E-1028DD6C6150}" srcOrd="5" destOrd="0" presId="urn:microsoft.com/office/officeart/2005/8/layout/radial5"/>
    <dgm:cxn modelId="{3071146D-042C-4F17-A628-47A4D615DC13}" type="presParOf" srcId="{F205DD75-E5C6-4493-A80E-1028DD6C6150}" destId="{1D64C7D9-5AC2-49C7-B7BB-6D3418780A01}" srcOrd="0" destOrd="0" presId="urn:microsoft.com/office/officeart/2005/8/layout/radial5"/>
    <dgm:cxn modelId="{15AFD034-3BCD-40CE-AE7C-409473526683}" type="presParOf" srcId="{1D2A77A9-E7D1-4C77-AA11-5241B9AFEF25}" destId="{CC9A51B8-61C7-482F-9A86-CE695E2038E6}" srcOrd="6" destOrd="0" presId="urn:microsoft.com/office/officeart/2005/8/layout/radial5"/>
    <dgm:cxn modelId="{AED8AD12-F633-4E22-9145-D2FAF6171F3A}" type="presParOf" srcId="{1D2A77A9-E7D1-4C77-AA11-5241B9AFEF25}" destId="{AFB83DB0-7337-4D01-951E-35A83A960C65}" srcOrd="7" destOrd="0" presId="urn:microsoft.com/office/officeart/2005/8/layout/radial5"/>
    <dgm:cxn modelId="{5663FC61-4514-4CC4-8237-6B82F3CBAE5D}" type="presParOf" srcId="{AFB83DB0-7337-4D01-951E-35A83A960C65}" destId="{8D018783-771E-4763-8BF4-6422C029EAB5}" srcOrd="0" destOrd="0" presId="urn:microsoft.com/office/officeart/2005/8/layout/radial5"/>
    <dgm:cxn modelId="{4FF7AAF4-B900-4057-815B-703496046921}" type="presParOf" srcId="{1D2A77A9-E7D1-4C77-AA11-5241B9AFEF25}" destId="{57ED32F2-7835-4E58-B8F5-6CCCAF4526E2}" srcOrd="8" destOrd="0" presId="urn:microsoft.com/office/officeart/2005/8/layout/radial5"/>
    <dgm:cxn modelId="{1C45AFCC-446D-4A2C-92B5-25EC237A7AD5}" type="presParOf" srcId="{1D2A77A9-E7D1-4C77-AA11-5241B9AFEF25}" destId="{50EF3696-3950-46C9-83B3-238829BA8A9E}" srcOrd="9" destOrd="0" presId="urn:microsoft.com/office/officeart/2005/8/layout/radial5"/>
    <dgm:cxn modelId="{63681C43-AA78-4212-8B3F-FBCB1BDA6F43}" type="presParOf" srcId="{50EF3696-3950-46C9-83B3-238829BA8A9E}" destId="{5FCF00DB-B843-4283-8190-BB1AF1FC4FB8}" srcOrd="0" destOrd="0" presId="urn:microsoft.com/office/officeart/2005/8/layout/radial5"/>
    <dgm:cxn modelId="{8955F7A1-5CD6-4DD7-AC73-228912240F22}" type="presParOf" srcId="{1D2A77A9-E7D1-4C77-AA11-5241B9AFEF25}" destId="{3AC3CF50-DA50-4917-A962-FDA2869285A1}" srcOrd="10" destOrd="0" presId="urn:microsoft.com/office/officeart/2005/8/layout/radial5"/>
    <dgm:cxn modelId="{4ECFCAD9-F491-4904-80B5-057E745D9339}" type="presParOf" srcId="{1D2A77A9-E7D1-4C77-AA11-5241B9AFEF25}" destId="{AE4F95D8-DFDF-499F-A6B4-4FC85998AF6E}" srcOrd="11" destOrd="0" presId="urn:microsoft.com/office/officeart/2005/8/layout/radial5"/>
    <dgm:cxn modelId="{DB54C8D8-1D79-477D-A524-9FF95821B3B6}" type="presParOf" srcId="{AE4F95D8-DFDF-499F-A6B4-4FC85998AF6E}" destId="{FEF32DA5-AD96-46DB-AA16-341A4D0858AF}" srcOrd="0" destOrd="0" presId="urn:microsoft.com/office/officeart/2005/8/layout/radial5"/>
    <dgm:cxn modelId="{D295BA40-10FC-430D-8F48-DB84CA3B8FDE}" type="presParOf" srcId="{1D2A77A9-E7D1-4C77-AA11-5241B9AFEF25}" destId="{2E062DB8-BBAD-4657-9F5A-9D60462FFA0A}" srcOrd="12"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A89A05-F3C9-46BE-B94B-4889531C0067}" type="doc">
      <dgm:prSet loTypeId="urn:microsoft.com/office/officeart/2005/8/layout/hierarchy1" loCatId="hierarchy" qsTypeId="urn:microsoft.com/office/officeart/2005/8/quickstyle/simple3" qsCatId="simple" csTypeId="urn:microsoft.com/office/officeart/2005/8/colors/accent1_2" csCatId="accent1" phldr="1"/>
      <dgm:spPr/>
      <dgm:t>
        <a:bodyPr/>
        <a:lstStyle/>
        <a:p>
          <a:endParaRPr lang="zh-TW" altLang="en-US"/>
        </a:p>
      </dgm:t>
    </dgm:pt>
    <dgm:pt modelId="{D813A1F1-9F40-4B22-B4AD-E4EB5FED4BC8}">
      <dgm:prSet phldrT="[文字]" custT="1"/>
      <dgm:spPr>
        <a:solidFill>
          <a:srgbClr val="B8E7FE">
            <a:alpha val="90000"/>
          </a:srgbClr>
        </a:solidFill>
      </dgm:spPr>
      <dgm:t>
        <a:bodyPr/>
        <a:lstStyle/>
        <a:p>
          <a:r>
            <a:rPr lang="zh-TW" altLang="en-US" sz="3000" b="1" dirty="0">
              <a:solidFill>
                <a:srgbClr val="FF0000"/>
              </a:solidFill>
              <a:latin typeface="標楷體" pitchFamily="65" charset="-120"/>
              <a:ea typeface="標楷體" pitchFamily="65" charset="-120"/>
            </a:rPr>
            <a:t>慈輝班</a:t>
          </a:r>
        </a:p>
      </dgm:t>
    </dgm:pt>
    <dgm:pt modelId="{F731F5EE-0F57-4F62-BD3F-B484C84A80E3}" type="parTrans" cxnId="{8E736044-E6BA-494A-90FC-19463585EE40}">
      <dgm:prSet/>
      <dgm:spPr/>
      <dgm:t>
        <a:bodyPr/>
        <a:lstStyle/>
        <a:p>
          <a:endParaRPr lang="zh-TW" altLang="en-US"/>
        </a:p>
      </dgm:t>
    </dgm:pt>
    <dgm:pt modelId="{FD493EC2-C781-4A7C-BE2A-696EE5D54BE4}" type="sibTrans" cxnId="{8E736044-E6BA-494A-90FC-19463585EE40}">
      <dgm:prSet/>
      <dgm:spPr/>
      <dgm:t>
        <a:bodyPr/>
        <a:lstStyle/>
        <a:p>
          <a:endParaRPr lang="zh-TW" altLang="en-US"/>
        </a:p>
      </dgm:t>
    </dgm:pt>
    <dgm:pt modelId="{57F95302-CF69-4866-8276-FA88665072C3}">
      <dgm:prSet phldrT="[文字]" custT="1"/>
      <dgm:spPr>
        <a:solidFill>
          <a:schemeClr val="accent2">
            <a:alpha val="90000"/>
          </a:schemeClr>
        </a:solidFill>
      </dgm:spPr>
      <dgm:t>
        <a:bodyPr/>
        <a:lstStyle/>
        <a:p>
          <a:r>
            <a:rPr lang="zh-TW" altLang="en-US" sz="3000" b="1" dirty="0">
              <a:latin typeface="標楷體" pitchFamily="65" charset="-120"/>
              <a:ea typeface="標楷體" pitchFamily="65" charset="-120"/>
            </a:rPr>
            <a:t>永仁高中</a:t>
          </a:r>
        </a:p>
      </dgm:t>
    </dgm:pt>
    <dgm:pt modelId="{94EBDFAA-3A52-44AC-9756-77A09EB59355}" type="parTrans" cxnId="{E21BA3C4-0236-477A-BD27-BEB9B49A1B9C}">
      <dgm:prSet/>
      <dgm:spPr/>
      <dgm:t>
        <a:bodyPr/>
        <a:lstStyle/>
        <a:p>
          <a:endParaRPr lang="zh-TW" altLang="en-US"/>
        </a:p>
      </dgm:t>
    </dgm:pt>
    <dgm:pt modelId="{A137EC27-99B1-46F7-AAFD-5B856BA71511}" type="sibTrans" cxnId="{E21BA3C4-0236-477A-BD27-BEB9B49A1B9C}">
      <dgm:prSet/>
      <dgm:spPr/>
      <dgm:t>
        <a:bodyPr/>
        <a:lstStyle/>
        <a:p>
          <a:endParaRPr lang="zh-TW" altLang="en-US"/>
        </a:p>
      </dgm:t>
    </dgm:pt>
    <dgm:pt modelId="{0BAAF7CD-5723-4415-94AC-8075305AFDBC}" type="pres">
      <dgm:prSet presAssocID="{C8A89A05-F3C9-46BE-B94B-4889531C0067}" presName="hierChild1" presStyleCnt="0">
        <dgm:presLayoutVars>
          <dgm:chPref val="1"/>
          <dgm:dir/>
          <dgm:animOne val="branch"/>
          <dgm:animLvl val="lvl"/>
          <dgm:resizeHandles/>
        </dgm:presLayoutVars>
      </dgm:prSet>
      <dgm:spPr/>
    </dgm:pt>
    <dgm:pt modelId="{A4CF8805-732B-4855-9511-D2B8942A7435}" type="pres">
      <dgm:prSet presAssocID="{D813A1F1-9F40-4B22-B4AD-E4EB5FED4BC8}" presName="hierRoot1" presStyleCnt="0"/>
      <dgm:spPr/>
    </dgm:pt>
    <dgm:pt modelId="{BA09BDAE-1701-40DF-AA8B-89120147787D}" type="pres">
      <dgm:prSet presAssocID="{D813A1F1-9F40-4B22-B4AD-E4EB5FED4BC8}" presName="composite" presStyleCnt="0"/>
      <dgm:spPr/>
    </dgm:pt>
    <dgm:pt modelId="{10DF1942-7D7A-4E9D-9153-280949BADF1B}" type="pres">
      <dgm:prSet presAssocID="{D813A1F1-9F40-4B22-B4AD-E4EB5FED4BC8}" presName="background" presStyleLbl="node0" presStyleIdx="0" presStyleCnt="1"/>
      <dgm:spPr/>
    </dgm:pt>
    <dgm:pt modelId="{ED911948-39F9-4AB4-AF1B-3647F8DEB473}" type="pres">
      <dgm:prSet presAssocID="{D813A1F1-9F40-4B22-B4AD-E4EB5FED4BC8}" presName="text" presStyleLbl="fgAcc0" presStyleIdx="0" presStyleCnt="1" custScaleX="111111" custScaleY="114059">
        <dgm:presLayoutVars>
          <dgm:chPref val="3"/>
        </dgm:presLayoutVars>
      </dgm:prSet>
      <dgm:spPr/>
    </dgm:pt>
    <dgm:pt modelId="{EAF2DDB0-E14D-43D6-BC8F-494A6166DFCA}" type="pres">
      <dgm:prSet presAssocID="{D813A1F1-9F40-4B22-B4AD-E4EB5FED4BC8}" presName="hierChild2" presStyleCnt="0"/>
      <dgm:spPr/>
    </dgm:pt>
    <dgm:pt modelId="{7F845562-AF57-42F7-8FF5-BDAFD5624357}" type="pres">
      <dgm:prSet presAssocID="{94EBDFAA-3A52-44AC-9756-77A09EB59355}" presName="Name10" presStyleLbl="parChTrans1D2" presStyleIdx="0" presStyleCnt="1"/>
      <dgm:spPr/>
    </dgm:pt>
    <dgm:pt modelId="{E80C5DB2-C71A-40FD-A53F-19EF7ADE9A64}" type="pres">
      <dgm:prSet presAssocID="{57F95302-CF69-4866-8276-FA88665072C3}" presName="hierRoot2" presStyleCnt="0"/>
      <dgm:spPr/>
    </dgm:pt>
    <dgm:pt modelId="{7C6751D5-E422-465E-8278-19FFCBBC19DD}" type="pres">
      <dgm:prSet presAssocID="{57F95302-CF69-4866-8276-FA88665072C3}" presName="composite2" presStyleCnt="0"/>
      <dgm:spPr/>
    </dgm:pt>
    <dgm:pt modelId="{50A1DB14-CD3B-4A1B-A01B-D06B9AEB200E}" type="pres">
      <dgm:prSet presAssocID="{57F95302-CF69-4866-8276-FA88665072C3}" presName="background2" presStyleLbl="node2" presStyleIdx="0" presStyleCnt="1"/>
      <dgm:spPr/>
    </dgm:pt>
    <dgm:pt modelId="{049BE25F-9FF2-46C3-AF2E-CE689E160CEB}" type="pres">
      <dgm:prSet presAssocID="{57F95302-CF69-4866-8276-FA88665072C3}" presName="text2" presStyleLbl="fgAcc2" presStyleIdx="0" presStyleCnt="1">
        <dgm:presLayoutVars>
          <dgm:chPref val="3"/>
        </dgm:presLayoutVars>
      </dgm:prSet>
      <dgm:spPr/>
    </dgm:pt>
    <dgm:pt modelId="{FE04318F-6157-404B-B3A2-A179C708891A}" type="pres">
      <dgm:prSet presAssocID="{57F95302-CF69-4866-8276-FA88665072C3}" presName="hierChild3" presStyleCnt="0"/>
      <dgm:spPr/>
    </dgm:pt>
  </dgm:ptLst>
  <dgm:cxnLst>
    <dgm:cxn modelId="{4DF0FC15-4945-4133-8692-ABBCC16CC17A}" type="presOf" srcId="{57F95302-CF69-4866-8276-FA88665072C3}" destId="{049BE25F-9FF2-46C3-AF2E-CE689E160CEB}" srcOrd="0" destOrd="0" presId="urn:microsoft.com/office/officeart/2005/8/layout/hierarchy1"/>
    <dgm:cxn modelId="{8E736044-E6BA-494A-90FC-19463585EE40}" srcId="{C8A89A05-F3C9-46BE-B94B-4889531C0067}" destId="{D813A1F1-9F40-4B22-B4AD-E4EB5FED4BC8}" srcOrd="0" destOrd="0" parTransId="{F731F5EE-0F57-4F62-BD3F-B484C84A80E3}" sibTransId="{FD493EC2-C781-4A7C-BE2A-696EE5D54BE4}"/>
    <dgm:cxn modelId="{5863D1A1-7BC8-4295-9941-AFDF542DE384}" type="presOf" srcId="{94EBDFAA-3A52-44AC-9756-77A09EB59355}" destId="{7F845562-AF57-42F7-8FF5-BDAFD5624357}" srcOrd="0" destOrd="0" presId="urn:microsoft.com/office/officeart/2005/8/layout/hierarchy1"/>
    <dgm:cxn modelId="{2622D1AE-9FF3-421D-B3AF-FB6EAF6596EB}" type="presOf" srcId="{C8A89A05-F3C9-46BE-B94B-4889531C0067}" destId="{0BAAF7CD-5723-4415-94AC-8075305AFDBC}" srcOrd="0" destOrd="0" presId="urn:microsoft.com/office/officeart/2005/8/layout/hierarchy1"/>
    <dgm:cxn modelId="{E21BA3C4-0236-477A-BD27-BEB9B49A1B9C}" srcId="{D813A1F1-9F40-4B22-B4AD-E4EB5FED4BC8}" destId="{57F95302-CF69-4866-8276-FA88665072C3}" srcOrd="0" destOrd="0" parTransId="{94EBDFAA-3A52-44AC-9756-77A09EB59355}" sibTransId="{A137EC27-99B1-46F7-AAFD-5B856BA71511}"/>
    <dgm:cxn modelId="{E99035EC-9AA5-40A7-A931-7AA7690B2E8E}" type="presOf" srcId="{D813A1F1-9F40-4B22-B4AD-E4EB5FED4BC8}" destId="{ED911948-39F9-4AB4-AF1B-3647F8DEB473}" srcOrd="0" destOrd="0" presId="urn:microsoft.com/office/officeart/2005/8/layout/hierarchy1"/>
    <dgm:cxn modelId="{AA4C928D-395F-41BC-8D8C-18BDD25329FF}" type="presParOf" srcId="{0BAAF7CD-5723-4415-94AC-8075305AFDBC}" destId="{A4CF8805-732B-4855-9511-D2B8942A7435}" srcOrd="0" destOrd="0" presId="urn:microsoft.com/office/officeart/2005/8/layout/hierarchy1"/>
    <dgm:cxn modelId="{FD203FC8-CA02-43B5-886F-80B65046575B}" type="presParOf" srcId="{A4CF8805-732B-4855-9511-D2B8942A7435}" destId="{BA09BDAE-1701-40DF-AA8B-89120147787D}" srcOrd="0" destOrd="0" presId="urn:microsoft.com/office/officeart/2005/8/layout/hierarchy1"/>
    <dgm:cxn modelId="{27952C84-3E22-4C11-B25B-BAA59EA4B6BF}" type="presParOf" srcId="{BA09BDAE-1701-40DF-AA8B-89120147787D}" destId="{10DF1942-7D7A-4E9D-9153-280949BADF1B}" srcOrd="0" destOrd="0" presId="urn:microsoft.com/office/officeart/2005/8/layout/hierarchy1"/>
    <dgm:cxn modelId="{A486A5BC-3B98-4F58-9658-5FBA88B26EC1}" type="presParOf" srcId="{BA09BDAE-1701-40DF-AA8B-89120147787D}" destId="{ED911948-39F9-4AB4-AF1B-3647F8DEB473}" srcOrd="1" destOrd="0" presId="urn:microsoft.com/office/officeart/2005/8/layout/hierarchy1"/>
    <dgm:cxn modelId="{FE6E646A-8FC2-4FC3-BF8A-430E50A12AA7}" type="presParOf" srcId="{A4CF8805-732B-4855-9511-D2B8942A7435}" destId="{EAF2DDB0-E14D-43D6-BC8F-494A6166DFCA}" srcOrd="1" destOrd="0" presId="urn:microsoft.com/office/officeart/2005/8/layout/hierarchy1"/>
    <dgm:cxn modelId="{47ABC49A-FFBC-4166-A6D1-60864B54D729}" type="presParOf" srcId="{EAF2DDB0-E14D-43D6-BC8F-494A6166DFCA}" destId="{7F845562-AF57-42F7-8FF5-BDAFD5624357}" srcOrd="0" destOrd="0" presId="urn:microsoft.com/office/officeart/2005/8/layout/hierarchy1"/>
    <dgm:cxn modelId="{8B70D2F6-0350-4BBF-8A5A-94953472DA98}" type="presParOf" srcId="{EAF2DDB0-E14D-43D6-BC8F-494A6166DFCA}" destId="{E80C5DB2-C71A-40FD-A53F-19EF7ADE9A64}" srcOrd="1" destOrd="0" presId="urn:microsoft.com/office/officeart/2005/8/layout/hierarchy1"/>
    <dgm:cxn modelId="{A3DC380C-C0AF-4A17-9159-E450BFD6AC7B}" type="presParOf" srcId="{E80C5DB2-C71A-40FD-A53F-19EF7ADE9A64}" destId="{7C6751D5-E422-465E-8278-19FFCBBC19DD}" srcOrd="0" destOrd="0" presId="urn:microsoft.com/office/officeart/2005/8/layout/hierarchy1"/>
    <dgm:cxn modelId="{CEF5BEF4-9095-409A-8CC6-C0E33BD88611}" type="presParOf" srcId="{7C6751D5-E422-465E-8278-19FFCBBC19DD}" destId="{50A1DB14-CD3B-4A1B-A01B-D06B9AEB200E}" srcOrd="0" destOrd="0" presId="urn:microsoft.com/office/officeart/2005/8/layout/hierarchy1"/>
    <dgm:cxn modelId="{1359BE02-72F0-4EF8-9A5F-7C34E758B6B7}" type="presParOf" srcId="{7C6751D5-E422-465E-8278-19FFCBBC19DD}" destId="{049BE25F-9FF2-46C3-AF2E-CE689E160CEB}" srcOrd="1" destOrd="0" presId="urn:microsoft.com/office/officeart/2005/8/layout/hierarchy1"/>
    <dgm:cxn modelId="{19A0B52C-A09B-4578-94C5-9A89D2E361AF}" type="presParOf" srcId="{E80C5DB2-C71A-40FD-A53F-19EF7ADE9A64}" destId="{FE04318F-6157-404B-B3A2-A179C708891A}" srcOrd="1" destOrd="0" presId="urn:microsoft.com/office/officeart/2005/8/layout/hierarchy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19B79A9-511E-495A-A32B-13E4156DC320}" type="doc">
      <dgm:prSet loTypeId="urn:microsoft.com/office/officeart/2005/8/layout/vProcess5" loCatId="process" qsTypeId="urn:microsoft.com/office/officeart/2005/8/quickstyle/simple1" qsCatId="simple" csTypeId="urn:microsoft.com/office/officeart/2005/8/colors/colorful1#1" csCatId="colorful" phldr="1"/>
      <dgm:spPr/>
      <dgm:t>
        <a:bodyPr/>
        <a:lstStyle/>
        <a:p>
          <a:endParaRPr lang="zh-TW" altLang="en-US"/>
        </a:p>
      </dgm:t>
    </dgm:pt>
    <dgm:pt modelId="{714C4CB1-E90D-4F59-9BD8-582E339908B4}">
      <dgm:prSet phldrT="[文字]" custT="1"/>
      <dgm:spPr>
        <a:solidFill>
          <a:srgbClr val="B8E7FE"/>
        </a:solidFill>
      </dgm:spPr>
      <dgm:t>
        <a:bodyPr/>
        <a:lstStyle/>
        <a:p>
          <a:r>
            <a:rPr lang="en-US" altLang="zh-TW" sz="2700" b="1" dirty="0">
              <a:solidFill>
                <a:srgbClr val="FF0000"/>
              </a:solidFill>
              <a:latin typeface="標楷體" panose="03000509000000000000" pitchFamily="65" charset="-120"/>
              <a:ea typeface="標楷體" panose="03000509000000000000" pitchFamily="65" charset="-120"/>
            </a:rPr>
            <a:t>114</a:t>
          </a:r>
          <a:r>
            <a:rPr lang="zh-TW" altLang="en-US" sz="2700" b="1" dirty="0">
              <a:solidFill>
                <a:srgbClr val="FF0000"/>
              </a:solidFill>
              <a:latin typeface="標楷體" panose="03000509000000000000" pitchFamily="65" charset="-120"/>
              <a:ea typeface="標楷體" panose="03000509000000000000" pitchFamily="65" charset="-120"/>
            </a:rPr>
            <a:t>年</a:t>
          </a:r>
          <a:r>
            <a:rPr lang="en-US" altLang="zh-TW" sz="2700" b="1" dirty="0">
              <a:solidFill>
                <a:srgbClr val="FF0000"/>
              </a:solidFill>
              <a:latin typeface="標楷體" panose="03000509000000000000" pitchFamily="65" charset="-120"/>
              <a:ea typeface="標楷體" panose="03000509000000000000" pitchFamily="65" charset="-120"/>
            </a:rPr>
            <a:t>1</a:t>
          </a:r>
          <a:r>
            <a:rPr lang="zh-TW" altLang="en-US" sz="2700" b="1" dirty="0">
              <a:solidFill>
                <a:srgbClr val="FF0000"/>
              </a:solidFill>
              <a:latin typeface="標楷體" panose="03000509000000000000" pitchFamily="65" charset="-120"/>
              <a:ea typeface="標楷體" panose="03000509000000000000" pitchFamily="65" charset="-120"/>
            </a:rPr>
            <a:t>月</a:t>
          </a:r>
          <a:r>
            <a:rPr lang="zh-TW" altLang="en-US" sz="2700" b="1" dirty="0">
              <a:solidFill>
                <a:schemeClr val="tx1">
                  <a:lumMod val="65000"/>
                  <a:lumOff val="35000"/>
                </a:schemeClr>
              </a:solidFill>
              <a:latin typeface="標楷體" panose="03000509000000000000" pitchFamily="65" charset="-120"/>
              <a:ea typeface="標楷體" panose="03000509000000000000" pitchFamily="65" charset="-120"/>
            </a:rPr>
            <a:t>：</a:t>
          </a:r>
          <a:r>
            <a:rPr lang="zh-TW" altLang="en-US" sz="2700" b="1" dirty="0">
              <a:solidFill>
                <a:schemeClr val="tx1"/>
              </a:solidFill>
              <a:latin typeface="標楷體" panose="03000509000000000000" pitchFamily="65" charset="-120"/>
              <a:ea typeface="標楷體" panose="03000509000000000000" pitchFamily="65" charset="-120"/>
            </a:rPr>
            <a:t>各校提報申請計畫。</a:t>
          </a:r>
          <a:endParaRPr lang="en-US" altLang="zh-TW" sz="2700" b="1" dirty="0">
            <a:solidFill>
              <a:schemeClr val="tx1"/>
            </a:solidFill>
            <a:latin typeface="標楷體" panose="03000509000000000000" pitchFamily="65" charset="-120"/>
            <a:ea typeface="標楷體" panose="03000509000000000000" pitchFamily="65" charset="-120"/>
          </a:endParaRPr>
        </a:p>
      </dgm:t>
    </dgm:pt>
    <dgm:pt modelId="{8AB0012D-EEA4-4A55-9EAD-4CA6A2C1563F}" type="parTrans" cxnId="{62EBE9D4-5E14-445D-9F14-A351BE8A141E}">
      <dgm:prSet/>
      <dgm:spPr/>
      <dgm:t>
        <a:bodyPr/>
        <a:lstStyle/>
        <a:p>
          <a:endParaRPr lang="zh-TW" altLang="en-US"/>
        </a:p>
      </dgm:t>
    </dgm:pt>
    <dgm:pt modelId="{8EA28C6B-312F-4B4E-A1B0-DF5AEE1FEF92}" type="sibTrans" cxnId="{62EBE9D4-5E14-445D-9F14-A351BE8A141E}">
      <dgm:prSet/>
      <dgm:spPr>
        <a:solidFill>
          <a:schemeClr val="accent2">
            <a:alpha val="89804"/>
          </a:schemeClr>
        </a:solidFill>
      </dgm:spPr>
      <dgm:t>
        <a:bodyPr/>
        <a:lstStyle/>
        <a:p>
          <a:endParaRPr lang="zh-TW" altLang="en-US"/>
        </a:p>
      </dgm:t>
    </dgm:pt>
    <dgm:pt modelId="{26292B2F-D405-400A-AD47-6386A72E6959}">
      <dgm:prSet phldrT="[文字]" custT="1"/>
      <dgm:spPr>
        <a:solidFill>
          <a:srgbClr val="F7F4D1"/>
        </a:solidFill>
      </dgm:spPr>
      <dgm:t>
        <a:bodyPr/>
        <a:lstStyle/>
        <a:p>
          <a:r>
            <a:rPr lang="en-US" altLang="zh-TW" sz="2300" b="1" dirty="0">
              <a:solidFill>
                <a:srgbClr val="FF0000"/>
              </a:solidFill>
              <a:latin typeface="標楷體" panose="03000509000000000000" pitchFamily="65" charset="-120"/>
              <a:ea typeface="標楷體" panose="03000509000000000000" pitchFamily="65" charset="-120"/>
            </a:rPr>
            <a:t>115</a:t>
          </a:r>
          <a:r>
            <a:rPr lang="zh-TW" altLang="en-US" sz="2300" b="1" dirty="0">
              <a:solidFill>
                <a:srgbClr val="FF0000"/>
              </a:solidFill>
              <a:latin typeface="標楷體" panose="03000509000000000000" pitchFamily="65" charset="-120"/>
              <a:ea typeface="標楷體" panose="03000509000000000000" pitchFamily="65" charset="-120"/>
            </a:rPr>
            <a:t>年</a:t>
          </a:r>
          <a:r>
            <a:rPr lang="en-US" altLang="zh-TW" sz="2300" b="1" dirty="0">
              <a:solidFill>
                <a:srgbClr val="FF0000"/>
              </a:solidFill>
              <a:latin typeface="標楷體" panose="03000509000000000000" pitchFamily="65" charset="-120"/>
              <a:ea typeface="標楷體" panose="03000509000000000000" pitchFamily="65" charset="-120"/>
            </a:rPr>
            <a:t>6</a:t>
          </a:r>
          <a:r>
            <a:rPr lang="zh-TW" altLang="en-US" sz="2300" b="1" dirty="0">
              <a:solidFill>
                <a:srgbClr val="FF0000"/>
              </a:solidFill>
              <a:latin typeface="標楷體" panose="03000509000000000000" pitchFamily="65" charset="-120"/>
              <a:ea typeface="標楷體" panose="03000509000000000000" pitchFamily="65" charset="-120"/>
            </a:rPr>
            <a:t>月</a:t>
          </a:r>
          <a:r>
            <a:rPr lang="en-US" altLang="zh-TW" sz="2300" b="1" dirty="0">
              <a:solidFill>
                <a:srgbClr val="FF0000"/>
              </a:solidFill>
              <a:latin typeface="標楷體" panose="03000509000000000000" pitchFamily="65" charset="-120"/>
              <a:ea typeface="標楷體" panose="03000509000000000000" pitchFamily="65" charset="-120"/>
            </a:rPr>
            <a:t>30</a:t>
          </a:r>
          <a:r>
            <a:rPr lang="zh-TW" altLang="en-US" sz="2300" b="1" dirty="0">
              <a:solidFill>
                <a:srgbClr val="FF0000"/>
              </a:solidFill>
              <a:latin typeface="標楷體" panose="03000509000000000000" pitchFamily="65" charset="-120"/>
              <a:ea typeface="標楷體" panose="03000509000000000000" pitchFamily="65" charset="-120"/>
            </a:rPr>
            <a:t>日前</a:t>
          </a:r>
          <a:r>
            <a:rPr lang="zh-TW" altLang="en-US" sz="2300" b="1" dirty="0">
              <a:solidFill>
                <a:schemeClr val="tx1">
                  <a:lumMod val="65000"/>
                  <a:lumOff val="35000"/>
                </a:schemeClr>
              </a:solidFill>
              <a:latin typeface="標楷體" panose="03000509000000000000" pitchFamily="65" charset="-120"/>
              <a:ea typeface="標楷體" panose="03000509000000000000" pitchFamily="65" charset="-120"/>
            </a:rPr>
            <a:t>：</a:t>
          </a:r>
          <a:endParaRPr lang="en-US" altLang="zh-TW" sz="2300" b="1" dirty="0">
            <a:solidFill>
              <a:schemeClr val="tx1">
                <a:lumMod val="65000"/>
                <a:lumOff val="35000"/>
              </a:schemeClr>
            </a:solidFill>
            <a:latin typeface="標楷體" panose="03000509000000000000" pitchFamily="65" charset="-120"/>
            <a:ea typeface="標楷體" panose="03000509000000000000" pitchFamily="65" charset="-120"/>
          </a:endParaRPr>
        </a:p>
        <a:p>
          <a:r>
            <a:rPr lang="zh-TW" altLang="en-US" sz="2300" b="1" dirty="0">
              <a:solidFill>
                <a:schemeClr val="tx1"/>
              </a:solidFill>
              <a:latin typeface="標楷體" panose="03000509000000000000" pitchFamily="65" charset="-120"/>
              <a:ea typeface="標楷體" panose="03000509000000000000" pitchFamily="65" charset="-120"/>
            </a:rPr>
            <a:t>各校送經費收支清單及成果</a:t>
          </a:r>
          <a:endParaRPr lang="zh-TW" altLang="en-US" sz="2300" b="1" dirty="0">
            <a:solidFill>
              <a:schemeClr val="tx1"/>
            </a:solidFill>
          </a:endParaRPr>
        </a:p>
      </dgm:t>
    </dgm:pt>
    <dgm:pt modelId="{FFDB206C-0123-477D-8FD0-756221D1B083}" type="parTrans" cxnId="{9E13B71D-F121-4092-8660-B774BBD947B3}">
      <dgm:prSet/>
      <dgm:spPr/>
      <dgm:t>
        <a:bodyPr/>
        <a:lstStyle/>
        <a:p>
          <a:endParaRPr lang="zh-TW" altLang="en-US"/>
        </a:p>
      </dgm:t>
    </dgm:pt>
    <dgm:pt modelId="{1A90E4D3-5C13-4454-B1CB-B6CA46AF5FC4}" type="sibTrans" cxnId="{9E13B71D-F121-4092-8660-B774BBD947B3}">
      <dgm:prSet/>
      <dgm:spPr/>
      <dgm:t>
        <a:bodyPr/>
        <a:lstStyle/>
        <a:p>
          <a:endParaRPr lang="zh-TW" altLang="en-US"/>
        </a:p>
      </dgm:t>
    </dgm:pt>
    <dgm:pt modelId="{32BFCE35-8FC7-40ED-B887-524E0B4BC473}">
      <dgm:prSet phldrT="[文字]" custT="1"/>
      <dgm:spPr>
        <a:solidFill>
          <a:srgbClr val="F2D2FE"/>
        </a:solidFill>
      </dgm:spPr>
      <dgm:t>
        <a:bodyPr/>
        <a:lstStyle/>
        <a:p>
          <a:r>
            <a:rPr lang="en-US" altLang="zh-TW" sz="2300" b="1" dirty="0">
              <a:solidFill>
                <a:srgbClr val="FF0000"/>
              </a:solidFill>
              <a:latin typeface="標楷體" panose="03000509000000000000" pitchFamily="65" charset="-120"/>
              <a:ea typeface="標楷體" panose="03000509000000000000" pitchFamily="65" charset="-120"/>
            </a:rPr>
            <a:t>114</a:t>
          </a:r>
          <a:r>
            <a:rPr lang="zh-TW" altLang="en-US" sz="2300" b="1" dirty="0">
              <a:solidFill>
                <a:srgbClr val="FF0000"/>
              </a:solidFill>
              <a:latin typeface="標楷體" panose="03000509000000000000" pitchFamily="65" charset="-120"/>
              <a:ea typeface="標楷體" panose="03000509000000000000" pitchFamily="65" charset="-120"/>
            </a:rPr>
            <a:t>學年度</a:t>
          </a:r>
          <a:r>
            <a:rPr lang="en-US" altLang="zh-TW" sz="2300" b="1" dirty="0">
              <a:solidFill>
                <a:srgbClr val="FF0000"/>
              </a:solidFill>
              <a:latin typeface="標楷體" panose="03000509000000000000" pitchFamily="65" charset="-120"/>
              <a:ea typeface="標楷體" panose="03000509000000000000" pitchFamily="65" charset="-120"/>
            </a:rPr>
            <a:t>(114/8/1-115/7/31)</a:t>
          </a:r>
          <a:r>
            <a:rPr lang="zh-TW" altLang="en-US" sz="2300" b="1" dirty="0">
              <a:solidFill>
                <a:schemeClr val="tx1">
                  <a:lumMod val="65000"/>
                  <a:lumOff val="35000"/>
                </a:schemeClr>
              </a:solidFill>
              <a:latin typeface="標楷體" panose="03000509000000000000" pitchFamily="65" charset="-120"/>
              <a:ea typeface="標楷體" panose="03000509000000000000" pitchFamily="65" charset="-120"/>
            </a:rPr>
            <a:t>：</a:t>
          </a:r>
          <a:endParaRPr lang="en-US" altLang="zh-TW" sz="2300" b="1" dirty="0">
            <a:solidFill>
              <a:schemeClr val="tx1">
                <a:lumMod val="65000"/>
                <a:lumOff val="35000"/>
              </a:schemeClr>
            </a:solidFill>
            <a:latin typeface="標楷體" panose="03000509000000000000" pitchFamily="65" charset="-120"/>
            <a:ea typeface="標楷體" panose="03000509000000000000" pitchFamily="65" charset="-120"/>
          </a:endParaRPr>
        </a:p>
        <a:p>
          <a:r>
            <a:rPr lang="zh-TW" altLang="en-US" sz="2300" b="1" dirty="0">
              <a:solidFill>
                <a:schemeClr val="tx1">
                  <a:lumMod val="65000"/>
                  <a:lumOff val="35000"/>
                </a:schemeClr>
              </a:solidFill>
              <a:latin typeface="標楷體" panose="03000509000000000000" pitchFamily="65" charset="-120"/>
              <a:ea typeface="標楷體" panose="03000509000000000000" pitchFamily="65" charset="-120"/>
            </a:rPr>
            <a:t>各校開始</a:t>
          </a:r>
          <a:r>
            <a:rPr lang="zh-TW" altLang="en-US" sz="2300" b="1" dirty="0">
              <a:solidFill>
                <a:schemeClr val="tx1"/>
              </a:solidFill>
              <a:latin typeface="標楷體" panose="03000509000000000000" pitchFamily="65" charset="-120"/>
              <a:ea typeface="標楷體" panose="03000509000000000000" pitchFamily="65" charset="-120"/>
            </a:rPr>
            <a:t>執行計畫期間</a:t>
          </a:r>
          <a:r>
            <a:rPr lang="zh-TW" altLang="en-US" sz="2300" b="1" dirty="0">
              <a:solidFill>
                <a:schemeClr val="tx1">
                  <a:lumMod val="65000"/>
                  <a:lumOff val="35000"/>
                </a:schemeClr>
              </a:solidFill>
              <a:latin typeface="標楷體" panose="03000509000000000000" pitchFamily="65" charset="-120"/>
              <a:ea typeface="標楷體" panose="03000509000000000000" pitchFamily="65" charset="-120"/>
            </a:rPr>
            <a:t>。</a:t>
          </a:r>
        </a:p>
      </dgm:t>
    </dgm:pt>
    <dgm:pt modelId="{698BD58B-F6B0-4526-8012-EEC39240B469}" type="parTrans" cxnId="{4EC4FA48-1529-4293-A29C-296CC8D78BCE}">
      <dgm:prSet/>
      <dgm:spPr/>
      <dgm:t>
        <a:bodyPr/>
        <a:lstStyle/>
        <a:p>
          <a:endParaRPr lang="zh-TW" altLang="en-US"/>
        </a:p>
      </dgm:t>
    </dgm:pt>
    <dgm:pt modelId="{440936B0-2263-4E64-8DB1-4ED1A030BFFA}" type="sibTrans" cxnId="{4EC4FA48-1529-4293-A29C-296CC8D78BCE}">
      <dgm:prSet/>
      <dgm:spPr>
        <a:solidFill>
          <a:schemeClr val="accent2">
            <a:alpha val="90000"/>
          </a:schemeClr>
        </a:solidFill>
      </dgm:spPr>
      <dgm:t>
        <a:bodyPr/>
        <a:lstStyle/>
        <a:p>
          <a:endParaRPr lang="zh-TW" altLang="en-US"/>
        </a:p>
      </dgm:t>
    </dgm:pt>
    <dgm:pt modelId="{3EAE455C-A0CB-4373-ABF1-90B5746532A2}">
      <dgm:prSet phldrT="[文字]" custT="1"/>
      <dgm:spPr/>
      <dgm:t>
        <a:bodyPr/>
        <a:lstStyle/>
        <a:p>
          <a:pPr algn="ctr"/>
          <a:r>
            <a:rPr lang="en-US" altLang="zh-TW" sz="2500" b="1" dirty="0">
              <a:solidFill>
                <a:schemeClr val="bg1">
                  <a:lumMod val="50000"/>
                </a:schemeClr>
              </a:solidFill>
              <a:latin typeface="標楷體" panose="03000509000000000000" pitchFamily="65" charset="-120"/>
              <a:ea typeface="標楷體" panose="03000509000000000000" pitchFamily="65" charset="-120"/>
            </a:rPr>
            <a:t>(115</a:t>
          </a:r>
          <a:r>
            <a:rPr lang="zh-TW" altLang="en-US" sz="2500" b="1" dirty="0">
              <a:solidFill>
                <a:schemeClr val="bg1">
                  <a:lumMod val="50000"/>
                </a:schemeClr>
              </a:solidFill>
              <a:latin typeface="標楷體" panose="03000509000000000000" pitchFamily="65" charset="-120"/>
              <a:ea typeface="標楷體" panose="03000509000000000000" pitchFamily="65" charset="-120"/>
            </a:rPr>
            <a:t>年</a:t>
          </a:r>
          <a:r>
            <a:rPr lang="en-US" altLang="zh-TW" sz="2500" b="1" dirty="0">
              <a:solidFill>
                <a:schemeClr val="bg1">
                  <a:lumMod val="50000"/>
                </a:schemeClr>
              </a:solidFill>
              <a:latin typeface="標楷體" panose="03000509000000000000" pitchFamily="65" charset="-120"/>
              <a:ea typeface="標楷體" panose="03000509000000000000" pitchFamily="65" charset="-120"/>
            </a:rPr>
            <a:t>2</a:t>
          </a:r>
          <a:r>
            <a:rPr lang="zh-TW" altLang="en-US" sz="2500" b="1" dirty="0">
              <a:solidFill>
                <a:schemeClr val="bg1">
                  <a:lumMod val="50000"/>
                </a:schemeClr>
              </a:solidFill>
              <a:latin typeface="標楷體" panose="03000509000000000000" pitchFamily="65" charset="-120"/>
              <a:ea typeface="標楷體" panose="03000509000000000000" pitchFamily="65" charset="-120"/>
            </a:rPr>
            <a:t>月安排慈輝班及中途班訪視</a:t>
          </a:r>
          <a:r>
            <a:rPr lang="en-US" altLang="zh-TW" sz="2500" b="1" dirty="0">
              <a:solidFill>
                <a:schemeClr val="bg1">
                  <a:lumMod val="50000"/>
                </a:schemeClr>
              </a:solidFill>
              <a:latin typeface="標楷體" panose="03000509000000000000" pitchFamily="65" charset="-120"/>
              <a:ea typeface="標楷體" panose="03000509000000000000" pitchFamily="65" charset="-120"/>
            </a:rPr>
            <a:t>)</a:t>
          </a:r>
          <a:endParaRPr lang="zh-TW" altLang="en-US" sz="2500" b="1" dirty="0">
            <a:solidFill>
              <a:schemeClr val="bg1">
                <a:lumMod val="50000"/>
              </a:schemeClr>
            </a:solidFill>
            <a:latin typeface="標楷體" panose="03000509000000000000" pitchFamily="65" charset="-120"/>
            <a:ea typeface="標楷體" panose="03000509000000000000" pitchFamily="65" charset="-120"/>
          </a:endParaRPr>
        </a:p>
      </dgm:t>
    </dgm:pt>
    <dgm:pt modelId="{FC71C11B-3A90-4B2A-A788-21BA01AA201C}" type="parTrans" cxnId="{F48F6D06-32A8-47B4-9278-B987B3980501}">
      <dgm:prSet/>
      <dgm:spPr/>
      <dgm:t>
        <a:bodyPr/>
        <a:lstStyle/>
        <a:p>
          <a:endParaRPr lang="zh-TW" altLang="en-US"/>
        </a:p>
      </dgm:t>
    </dgm:pt>
    <dgm:pt modelId="{BF54B043-4218-492C-A9E8-FD01021556B9}" type="sibTrans" cxnId="{F48F6D06-32A8-47B4-9278-B987B3980501}">
      <dgm:prSet/>
      <dgm:spPr>
        <a:solidFill>
          <a:schemeClr val="accent2">
            <a:alpha val="90000"/>
          </a:schemeClr>
        </a:solidFill>
      </dgm:spPr>
      <dgm:t>
        <a:bodyPr/>
        <a:lstStyle/>
        <a:p>
          <a:endParaRPr lang="zh-TW" altLang="en-US"/>
        </a:p>
      </dgm:t>
    </dgm:pt>
    <dgm:pt modelId="{256DEF69-A697-41F9-84B6-C3A6ED2F2217}" type="pres">
      <dgm:prSet presAssocID="{419B79A9-511E-495A-A32B-13E4156DC320}" presName="outerComposite" presStyleCnt="0">
        <dgm:presLayoutVars>
          <dgm:chMax val="5"/>
          <dgm:dir/>
          <dgm:resizeHandles val="exact"/>
        </dgm:presLayoutVars>
      </dgm:prSet>
      <dgm:spPr/>
    </dgm:pt>
    <dgm:pt modelId="{E858FD43-766B-4C7F-9DC1-324F999723FD}" type="pres">
      <dgm:prSet presAssocID="{419B79A9-511E-495A-A32B-13E4156DC320}" presName="dummyMaxCanvas" presStyleCnt="0">
        <dgm:presLayoutVars/>
      </dgm:prSet>
      <dgm:spPr/>
    </dgm:pt>
    <dgm:pt modelId="{4C017BEE-300A-44A4-933D-0D4CF68933CA}" type="pres">
      <dgm:prSet presAssocID="{419B79A9-511E-495A-A32B-13E4156DC320}" presName="FourNodes_1" presStyleLbl="node1" presStyleIdx="0" presStyleCnt="4" custScaleX="108081" custLinFactNeighborX="-29878" custLinFactNeighborY="-7452">
        <dgm:presLayoutVars>
          <dgm:bulletEnabled val="1"/>
        </dgm:presLayoutVars>
      </dgm:prSet>
      <dgm:spPr/>
    </dgm:pt>
    <dgm:pt modelId="{65975A1F-B67A-47AD-9DA5-2584C1C03932}" type="pres">
      <dgm:prSet presAssocID="{419B79A9-511E-495A-A32B-13E4156DC320}" presName="FourNodes_2" presStyleLbl="node1" presStyleIdx="1" presStyleCnt="4" custScaleX="96784">
        <dgm:presLayoutVars>
          <dgm:bulletEnabled val="1"/>
        </dgm:presLayoutVars>
      </dgm:prSet>
      <dgm:spPr/>
    </dgm:pt>
    <dgm:pt modelId="{B3466332-AADB-468B-B49E-C0695EE5692E}" type="pres">
      <dgm:prSet presAssocID="{419B79A9-511E-495A-A32B-13E4156DC320}" presName="FourNodes_3" presStyleLbl="node1" presStyleIdx="2" presStyleCnt="4">
        <dgm:presLayoutVars>
          <dgm:bulletEnabled val="1"/>
        </dgm:presLayoutVars>
      </dgm:prSet>
      <dgm:spPr/>
    </dgm:pt>
    <dgm:pt modelId="{14234C64-ED64-4B38-ACA7-E585F5B6E0DC}" type="pres">
      <dgm:prSet presAssocID="{419B79A9-511E-495A-A32B-13E4156DC320}" presName="FourNodes_4" presStyleLbl="node1" presStyleIdx="3" presStyleCnt="4">
        <dgm:presLayoutVars>
          <dgm:bulletEnabled val="1"/>
        </dgm:presLayoutVars>
      </dgm:prSet>
      <dgm:spPr/>
    </dgm:pt>
    <dgm:pt modelId="{AEAE19BB-5CB7-45F7-B37C-823DCF5B9F76}" type="pres">
      <dgm:prSet presAssocID="{419B79A9-511E-495A-A32B-13E4156DC320}" presName="FourConn_1-2" presStyleLbl="fgAccFollowNode1" presStyleIdx="0" presStyleCnt="3" custLinFactNeighborX="-45783" custLinFactNeighborY="5738">
        <dgm:presLayoutVars>
          <dgm:bulletEnabled val="1"/>
        </dgm:presLayoutVars>
      </dgm:prSet>
      <dgm:spPr/>
    </dgm:pt>
    <dgm:pt modelId="{898C8699-6E5B-48A8-B1C0-17A3289024A7}" type="pres">
      <dgm:prSet presAssocID="{419B79A9-511E-495A-A32B-13E4156DC320}" presName="FourConn_2-3" presStyleLbl="fgAccFollowNode1" presStyleIdx="1" presStyleCnt="3">
        <dgm:presLayoutVars>
          <dgm:bulletEnabled val="1"/>
        </dgm:presLayoutVars>
      </dgm:prSet>
      <dgm:spPr/>
    </dgm:pt>
    <dgm:pt modelId="{F01411DD-18FE-468A-B50E-FF9141837666}" type="pres">
      <dgm:prSet presAssocID="{419B79A9-511E-495A-A32B-13E4156DC320}" presName="FourConn_3-4" presStyleLbl="fgAccFollowNode1" presStyleIdx="2" presStyleCnt="3">
        <dgm:presLayoutVars>
          <dgm:bulletEnabled val="1"/>
        </dgm:presLayoutVars>
      </dgm:prSet>
      <dgm:spPr/>
    </dgm:pt>
    <dgm:pt modelId="{9CF47CAF-4536-4243-A70E-D5FFD882959B}" type="pres">
      <dgm:prSet presAssocID="{419B79A9-511E-495A-A32B-13E4156DC320}" presName="FourNodes_1_text" presStyleLbl="node1" presStyleIdx="3" presStyleCnt="4">
        <dgm:presLayoutVars>
          <dgm:bulletEnabled val="1"/>
        </dgm:presLayoutVars>
      </dgm:prSet>
      <dgm:spPr/>
    </dgm:pt>
    <dgm:pt modelId="{2FDF355C-4676-419D-BBE0-C860539CD26E}" type="pres">
      <dgm:prSet presAssocID="{419B79A9-511E-495A-A32B-13E4156DC320}" presName="FourNodes_2_text" presStyleLbl="node1" presStyleIdx="3" presStyleCnt="4">
        <dgm:presLayoutVars>
          <dgm:bulletEnabled val="1"/>
        </dgm:presLayoutVars>
      </dgm:prSet>
      <dgm:spPr/>
    </dgm:pt>
    <dgm:pt modelId="{32AC636B-2887-4906-961B-B7E96450C83B}" type="pres">
      <dgm:prSet presAssocID="{419B79A9-511E-495A-A32B-13E4156DC320}" presName="FourNodes_3_text" presStyleLbl="node1" presStyleIdx="3" presStyleCnt="4">
        <dgm:presLayoutVars>
          <dgm:bulletEnabled val="1"/>
        </dgm:presLayoutVars>
      </dgm:prSet>
      <dgm:spPr/>
    </dgm:pt>
    <dgm:pt modelId="{98E7D09C-F38E-4A42-A12B-D6A7C82B5C40}" type="pres">
      <dgm:prSet presAssocID="{419B79A9-511E-495A-A32B-13E4156DC320}" presName="FourNodes_4_text" presStyleLbl="node1" presStyleIdx="3" presStyleCnt="4">
        <dgm:presLayoutVars>
          <dgm:bulletEnabled val="1"/>
        </dgm:presLayoutVars>
      </dgm:prSet>
      <dgm:spPr/>
    </dgm:pt>
  </dgm:ptLst>
  <dgm:cxnLst>
    <dgm:cxn modelId="{F48F6D06-32A8-47B4-9278-B987B3980501}" srcId="{419B79A9-511E-495A-A32B-13E4156DC320}" destId="{3EAE455C-A0CB-4373-ABF1-90B5746532A2}" srcOrd="2" destOrd="0" parTransId="{FC71C11B-3A90-4B2A-A788-21BA01AA201C}" sibTransId="{BF54B043-4218-492C-A9E8-FD01021556B9}"/>
    <dgm:cxn modelId="{50185310-DD15-45D9-8140-C14DBFEAFD8B}" type="presOf" srcId="{3EAE455C-A0CB-4373-ABF1-90B5746532A2}" destId="{B3466332-AADB-468B-B49E-C0695EE5692E}" srcOrd="0" destOrd="0" presId="urn:microsoft.com/office/officeart/2005/8/layout/vProcess5"/>
    <dgm:cxn modelId="{9E13B71D-F121-4092-8660-B774BBD947B3}" srcId="{419B79A9-511E-495A-A32B-13E4156DC320}" destId="{26292B2F-D405-400A-AD47-6386A72E6959}" srcOrd="3" destOrd="0" parTransId="{FFDB206C-0123-477D-8FD0-756221D1B083}" sibTransId="{1A90E4D3-5C13-4454-B1CB-B6CA46AF5FC4}"/>
    <dgm:cxn modelId="{99FD491E-6792-4B37-BC9F-10D16511D24F}" type="presOf" srcId="{440936B0-2263-4E64-8DB1-4ED1A030BFFA}" destId="{898C8699-6E5B-48A8-B1C0-17A3289024A7}" srcOrd="0" destOrd="0" presId="urn:microsoft.com/office/officeart/2005/8/layout/vProcess5"/>
    <dgm:cxn modelId="{4EDD9941-6BE7-4600-863F-D6FFEED1B0F3}" type="presOf" srcId="{714C4CB1-E90D-4F59-9BD8-582E339908B4}" destId="{9CF47CAF-4536-4243-A70E-D5FFD882959B}" srcOrd="1" destOrd="0" presId="urn:microsoft.com/office/officeart/2005/8/layout/vProcess5"/>
    <dgm:cxn modelId="{E31EB943-F464-4CAB-A783-2D8B6917EF84}" type="presOf" srcId="{26292B2F-D405-400A-AD47-6386A72E6959}" destId="{14234C64-ED64-4B38-ACA7-E585F5B6E0DC}" srcOrd="0" destOrd="0" presId="urn:microsoft.com/office/officeart/2005/8/layout/vProcess5"/>
    <dgm:cxn modelId="{4EC4FA48-1529-4293-A29C-296CC8D78BCE}" srcId="{419B79A9-511E-495A-A32B-13E4156DC320}" destId="{32BFCE35-8FC7-40ED-B887-524E0B4BC473}" srcOrd="1" destOrd="0" parTransId="{698BD58B-F6B0-4526-8012-EEC39240B469}" sibTransId="{440936B0-2263-4E64-8DB1-4ED1A030BFFA}"/>
    <dgm:cxn modelId="{EC8CF54E-649F-4B9F-A2DF-D3535B34ECF0}" type="presOf" srcId="{32BFCE35-8FC7-40ED-B887-524E0B4BC473}" destId="{65975A1F-B67A-47AD-9DA5-2584C1C03932}" srcOrd="0" destOrd="0" presId="urn:microsoft.com/office/officeart/2005/8/layout/vProcess5"/>
    <dgm:cxn modelId="{7019BA7C-1E73-4FA5-922E-BD8B0B06DBED}" type="presOf" srcId="{714C4CB1-E90D-4F59-9BD8-582E339908B4}" destId="{4C017BEE-300A-44A4-933D-0D4CF68933CA}" srcOrd="0" destOrd="0" presId="urn:microsoft.com/office/officeart/2005/8/layout/vProcess5"/>
    <dgm:cxn modelId="{7CCB798F-089E-4E01-ABBA-31B37D11410F}" type="presOf" srcId="{BF54B043-4218-492C-A9E8-FD01021556B9}" destId="{F01411DD-18FE-468A-B50E-FF9141837666}" srcOrd="0" destOrd="0" presId="urn:microsoft.com/office/officeart/2005/8/layout/vProcess5"/>
    <dgm:cxn modelId="{D7BE1BA0-7AB0-486D-BB98-6F649AC75F68}" type="presOf" srcId="{419B79A9-511E-495A-A32B-13E4156DC320}" destId="{256DEF69-A697-41F9-84B6-C3A6ED2F2217}" srcOrd="0" destOrd="0" presId="urn:microsoft.com/office/officeart/2005/8/layout/vProcess5"/>
    <dgm:cxn modelId="{602511AB-56A9-4790-B4C1-DC52DF8CF207}" type="presOf" srcId="{32BFCE35-8FC7-40ED-B887-524E0B4BC473}" destId="{2FDF355C-4676-419D-BBE0-C860539CD26E}" srcOrd="1" destOrd="0" presId="urn:microsoft.com/office/officeart/2005/8/layout/vProcess5"/>
    <dgm:cxn modelId="{52919BC7-513F-40FE-9844-6310D7129C17}" type="presOf" srcId="{8EA28C6B-312F-4B4E-A1B0-DF5AEE1FEF92}" destId="{AEAE19BB-5CB7-45F7-B37C-823DCF5B9F76}" srcOrd="0" destOrd="0" presId="urn:microsoft.com/office/officeart/2005/8/layout/vProcess5"/>
    <dgm:cxn modelId="{62EBE9D4-5E14-445D-9F14-A351BE8A141E}" srcId="{419B79A9-511E-495A-A32B-13E4156DC320}" destId="{714C4CB1-E90D-4F59-9BD8-582E339908B4}" srcOrd="0" destOrd="0" parTransId="{8AB0012D-EEA4-4A55-9EAD-4CA6A2C1563F}" sibTransId="{8EA28C6B-312F-4B4E-A1B0-DF5AEE1FEF92}"/>
    <dgm:cxn modelId="{DDF1C8EA-03C4-4C3E-9735-AFEFB9192E09}" type="presOf" srcId="{3EAE455C-A0CB-4373-ABF1-90B5746532A2}" destId="{32AC636B-2887-4906-961B-B7E96450C83B}" srcOrd="1" destOrd="0" presId="urn:microsoft.com/office/officeart/2005/8/layout/vProcess5"/>
    <dgm:cxn modelId="{4E260AF6-E8FF-4EE3-AE2A-E1B01F4D75F4}" type="presOf" srcId="{26292B2F-D405-400A-AD47-6386A72E6959}" destId="{98E7D09C-F38E-4A42-A12B-D6A7C82B5C40}" srcOrd="1" destOrd="0" presId="urn:microsoft.com/office/officeart/2005/8/layout/vProcess5"/>
    <dgm:cxn modelId="{9FFCC6E6-12E5-477A-871F-BB72DF1A75BD}" type="presParOf" srcId="{256DEF69-A697-41F9-84B6-C3A6ED2F2217}" destId="{E858FD43-766B-4C7F-9DC1-324F999723FD}" srcOrd="0" destOrd="0" presId="urn:microsoft.com/office/officeart/2005/8/layout/vProcess5"/>
    <dgm:cxn modelId="{DABEBB2A-1662-48BE-AD2F-5DD83EEE8C4C}" type="presParOf" srcId="{256DEF69-A697-41F9-84B6-C3A6ED2F2217}" destId="{4C017BEE-300A-44A4-933D-0D4CF68933CA}" srcOrd="1" destOrd="0" presId="urn:microsoft.com/office/officeart/2005/8/layout/vProcess5"/>
    <dgm:cxn modelId="{061B7751-5728-4B3F-9606-3D081CE231DD}" type="presParOf" srcId="{256DEF69-A697-41F9-84B6-C3A6ED2F2217}" destId="{65975A1F-B67A-47AD-9DA5-2584C1C03932}" srcOrd="2" destOrd="0" presId="urn:microsoft.com/office/officeart/2005/8/layout/vProcess5"/>
    <dgm:cxn modelId="{7AC51130-446A-4431-9BE9-333ADFA9740B}" type="presParOf" srcId="{256DEF69-A697-41F9-84B6-C3A6ED2F2217}" destId="{B3466332-AADB-468B-B49E-C0695EE5692E}" srcOrd="3" destOrd="0" presId="urn:microsoft.com/office/officeart/2005/8/layout/vProcess5"/>
    <dgm:cxn modelId="{0EE0CB99-A796-4386-9829-82DCA469EC84}" type="presParOf" srcId="{256DEF69-A697-41F9-84B6-C3A6ED2F2217}" destId="{14234C64-ED64-4B38-ACA7-E585F5B6E0DC}" srcOrd="4" destOrd="0" presId="urn:microsoft.com/office/officeart/2005/8/layout/vProcess5"/>
    <dgm:cxn modelId="{7C304431-3ED3-4861-B36F-9BA92118B089}" type="presParOf" srcId="{256DEF69-A697-41F9-84B6-C3A6ED2F2217}" destId="{AEAE19BB-5CB7-45F7-B37C-823DCF5B9F76}" srcOrd="5" destOrd="0" presId="urn:microsoft.com/office/officeart/2005/8/layout/vProcess5"/>
    <dgm:cxn modelId="{7E1EE4F3-8F69-4DB9-A326-0A4DC6EF6477}" type="presParOf" srcId="{256DEF69-A697-41F9-84B6-C3A6ED2F2217}" destId="{898C8699-6E5B-48A8-B1C0-17A3289024A7}" srcOrd="6" destOrd="0" presId="urn:microsoft.com/office/officeart/2005/8/layout/vProcess5"/>
    <dgm:cxn modelId="{8E3B81BA-7A5A-4B82-981D-E3EABA93BD07}" type="presParOf" srcId="{256DEF69-A697-41F9-84B6-C3A6ED2F2217}" destId="{F01411DD-18FE-468A-B50E-FF9141837666}" srcOrd="7" destOrd="0" presId="urn:microsoft.com/office/officeart/2005/8/layout/vProcess5"/>
    <dgm:cxn modelId="{08D0C99B-6FF8-4731-90E4-BDFADDF7AF8E}" type="presParOf" srcId="{256DEF69-A697-41F9-84B6-C3A6ED2F2217}" destId="{9CF47CAF-4536-4243-A70E-D5FFD882959B}" srcOrd="8" destOrd="0" presId="urn:microsoft.com/office/officeart/2005/8/layout/vProcess5"/>
    <dgm:cxn modelId="{1B097C3C-0EB8-4699-89CA-FFA703F787E8}" type="presParOf" srcId="{256DEF69-A697-41F9-84B6-C3A6ED2F2217}" destId="{2FDF355C-4676-419D-BBE0-C860539CD26E}" srcOrd="9" destOrd="0" presId="urn:microsoft.com/office/officeart/2005/8/layout/vProcess5"/>
    <dgm:cxn modelId="{AFA416EB-3D8D-4003-ADBA-E8FAD0CFAC0D}" type="presParOf" srcId="{256DEF69-A697-41F9-84B6-C3A6ED2F2217}" destId="{32AC636B-2887-4906-961B-B7E96450C83B}" srcOrd="10" destOrd="0" presId="urn:microsoft.com/office/officeart/2005/8/layout/vProcess5"/>
    <dgm:cxn modelId="{AD6B83F9-1DB4-4F5C-A299-927F10F81368}" type="presParOf" srcId="{256DEF69-A697-41F9-84B6-C3A6ED2F2217}" destId="{98E7D09C-F38E-4A42-A12B-D6A7C82B5C40}"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7DD720-3D95-43B5-A26E-0B6C5A4B8DE8}">
      <dsp:nvSpPr>
        <dsp:cNvPr id="0" name=""/>
        <dsp:cNvSpPr/>
      </dsp:nvSpPr>
      <dsp:spPr>
        <a:xfrm>
          <a:off x="2359070" y="1866338"/>
          <a:ext cx="1330530" cy="1330530"/>
        </a:xfrm>
        <a:prstGeom prst="ellipse">
          <a:avLst/>
        </a:prstGeom>
        <a:solidFill>
          <a:srgbClr val="B8E7FE"/>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rtl="0" eaLnBrk="1" latinLnBrk="0">
            <a:lnSpc>
              <a:spcPct val="90000"/>
            </a:lnSpc>
            <a:spcBef>
              <a:spcPct val="0"/>
            </a:spcBef>
            <a:spcAft>
              <a:spcPct val="35000"/>
            </a:spcAft>
            <a:buNone/>
          </a:pPr>
          <a:r>
            <a:rPr lang="zh-TW" altLang="en-US" sz="2400" b="1" kern="1200" dirty="0">
              <a:solidFill>
                <a:srgbClr val="FF0000"/>
              </a:solidFill>
              <a:latin typeface="標楷體" pitchFamily="65" charset="-120"/>
              <a:ea typeface="標楷體" pitchFamily="65" charset="-120"/>
            </a:rPr>
            <a:t>資源式中途班</a:t>
          </a:r>
        </a:p>
      </dsp:txBody>
      <dsp:txXfrm>
        <a:off x="2553922" y="2061190"/>
        <a:ext cx="940826" cy="940826"/>
      </dsp:txXfrm>
    </dsp:sp>
    <dsp:sp modelId="{5CA22433-3AD9-43E1-B947-1BA90E2FB2D0}">
      <dsp:nvSpPr>
        <dsp:cNvPr id="0" name=""/>
        <dsp:cNvSpPr/>
      </dsp:nvSpPr>
      <dsp:spPr>
        <a:xfrm rot="16200000">
          <a:off x="2883306" y="1382037"/>
          <a:ext cx="282058" cy="452380"/>
        </a:xfrm>
        <a:prstGeom prst="rightArrow">
          <a:avLst>
            <a:gd name="adj1" fmla="val 60000"/>
            <a:gd name="adj2" fmla="val 50000"/>
          </a:avLst>
        </a:prstGeom>
        <a:solidFill>
          <a:schemeClr val="accent2"/>
        </a:soli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zh-TW" altLang="en-US" sz="1900" kern="1200"/>
        </a:p>
      </dsp:txBody>
      <dsp:txXfrm>
        <a:off x="2925615" y="1514822"/>
        <a:ext cx="197441" cy="271428"/>
      </dsp:txXfrm>
    </dsp:sp>
    <dsp:sp modelId="{0295C2A2-6DF9-4D48-A82B-0CED0F6BE476}">
      <dsp:nvSpPr>
        <dsp:cNvPr id="0" name=""/>
        <dsp:cNvSpPr/>
      </dsp:nvSpPr>
      <dsp:spPr>
        <a:xfrm>
          <a:off x="2359070" y="3621"/>
          <a:ext cx="1330530" cy="1330530"/>
        </a:xfrm>
        <a:prstGeom prst="ellipse">
          <a:avLst/>
        </a:prstGeom>
        <a:solidFill>
          <a:schemeClr val="accent2"/>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rtl="0" eaLnBrk="1" latinLnBrk="0">
            <a:lnSpc>
              <a:spcPct val="90000"/>
            </a:lnSpc>
            <a:spcBef>
              <a:spcPct val="0"/>
            </a:spcBef>
            <a:spcAft>
              <a:spcPct val="35000"/>
            </a:spcAft>
            <a:buNone/>
          </a:pPr>
          <a:r>
            <a:rPr lang="zh-TW" altLang="en-US" sz="2400" b="1" kern="1200">
              <a:latin typeface="標楷體" pitchFamily="65" charset="-120"/>
              <a:ea typeface="標楷體" pitchFamily="65" charset="-120"/>
            </a:rPr>
            <a:t>永康國中</a:t>
          </a:r>
          <a:endParaRPr lang="zh-TW" altLang="en-US" sz="2400" b="1" kern="1200" dirty="0">
            <a:latin typeface="標楷體" pitchFamily="65" charset="-120"/>
            <a:ea typeface="標楷體" pitchFamily="65" charset="-120"/>
          </a:endParaRPr>
        </a:p>
      </dsp:txBody>
      <dsp:txXfrm>
        <a:off x="2553922" y="198473"/>
        <a:ext cx="940826" cy="940826"/>
      </dsp:txXfrm>
    </dsp:sp>
    <dsp:sp modelId="{57DF19F9-C3EF-4989-BCC2-564FB3222D69}">
      <dsp:nvSpPr>
        <dsp:cNvPr id="0" name=""/>
        <dsp:cNvSpPr/>
      </dsp:nvSpPr>
      <dsp:spPr>
        <a:xfrm rot="19776744">
          <a:off x="3680686" y="1836960"/>
          <a:ext cx="285010" cy="452380"/>
        </a:xfrm>
        <a:prstGeom prst="rightArrow">
          <a:avLst>
            <a:gd name="adj1" fmla="val 60000"/>
            <a:gd name="adj2" fmla="val 50000"/>
          </a:avLst>
        </a:prstGeom>
        <a:solidFill>
          <a:schemeClr val="accent2"/>
        </a:soli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zh-TW" altLang="en-US" sz="1900" kern="1200"/>
        </a:p>
      </dsp:txBody>
      <dsp:txXfrm>
        <a:off x="3686559" y="1949062"/>
        <a:ext cx="199507" cy="271428"/>
      </dsp:txXfrm>
    </dsp:sp>
    <dsp:sp modelId="{97E3F302-7F69-475B-8F62-756D3ACD728D}">
      <dsp:nvSpPr>
        <dsp:cNvPr id="0" name=""/>
        <dsp:cNvSpPr/>
      </dsp:nvSpPr>
      <dsp:spPr>
        <a:xfrm>
          <a:off x="3970697" y="921270"/>
          <a:ext cx="1330530" cy="1330530"/>
        </a:xfrm>
        <a:prstGeom prst="ellipse">
          <a:avLst/>
        </a:prstGeom>
        <a:solidFill>
          <a:schemeClr val="accent2"/>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rtl="0" eaLnBrk="1" latinLnBrk="0">
            <a:lnSpc>
              <a:spcPct val="90000"/>
            </a:lnSpc>
            <a:spcBef>
              <a:spcPct val="0"/>
            </a:spcBef>
            <a:spcAft>
              <a:spcPct val="35000"/>
            </a:spcAft>
            <a:buNone/>
          </a:pPr>
          <a:r>
            <a:rPr lang="zh-TW" altLang="en-US" sz="2400" b="1" kern="1200">
              <a:latin typeface="標楷體" pitchFamily="65" charset="-120"/>
              <a:ea typeface="標楷體" pitchFamily="65" charset="-120"/>
            </a:rPr>
            <a:t>和順國中</a:t>
          </a:r>
          <a:endParaRPr lang="zh-TW" altLang="en-US" sz="2400" b="1" kern="1200" dirty="0">
            <a:latin typeface="標楷體" pitchFamily="65" charset="-120"/>
            <a:ea typeface="標楷體" pitchFamily="65" charset="-120"/>
          </a:endParaRPr>
        </a:p>
      </dsp:txBody>
      <dsp:txXfrm>
        <a:off x="4165549" y="1116122"/>
        <a:ext cx="940826" cy="940826"/>
      </dsp:txXfrm>
    </dsp:sp>
    <dsp:sp modelId="{F205DD75-E5C6-4493-A80E-1028DD6C6150}">
      <dsp:nvSpPr>
        <dsp:cNvPr id="0" name=""/>
        <dsp:cNvSpPr/>
      </dsp:nvSpPr>
      <dsp:spPr>
        <a:xfrm rot="1772226">
          <a:off x="3686498" y="2760353"/>
          <a:ext cx="281456" cy="452380"/>
        </a:xfrm>
        <a:prstGeom prst="rightArrow">
          <a:avLst>
            <a:gd name="adj1" fmla="val 60000"/>
            <a:gd name="adj2" fmla="val 50000"/>
          </a:avLst>
        </a:prstGeom>
        <a:solidFill>
          <a:schemeClr val="accent2"/>
        </a:soli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zh-TW" altLang="en-US" sz="1900" kern="1200"/>
        </a:p>
      </dsp:txBody>
      <dsp:txXfrm>
        <a:off x="3691985" y="2830016"/>
        <a:ext cx="197019" cy="271428"/>
      </dsp:txXfrm>
    </dsp:sp>
    <dsp:sp modelId="{CC9A51B8-61C7-482F-9A86-CE695E2038E6}">
      <dsp:nvSpPr>
        <dsp:cNvPr id="0" name=""/>
        <dsp:cNvSpPr/>
      </dsp:nvSpPr>
      <dsp:spPr>
        <a:xfrm>
          <a:off x="3978714" y="2784073"/>
          <a:ext cx="1330530" cy="1330530"/>
        </a:xfrm>
        <a:prstGeom prst="ellipse">
          <a:avLst/>
        </a:prstGeom>
        <a:solidFill>
          <a:schemeClr val="accent2"/>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rtl="0" eaLnBrk="1" latinLnBrk="0">
            <a:lnSpc>
              <a:spcPct val="90000"/>
            </a:lnSpc>
            <a:spcBef>
              <a:spcPct val="0"/>
            </a:spcBef>
            <a:spcAft>
              <a:spcPct val="35000"/>
            </a:spcAft>
            <a:buNone/>
          </a:pPr>
          <a:r>
            <a:rPr lang="zh-TW" altLang="en-US" sz="2400" b="1" kern="1200" dirty="0">
              <a:latin typeface="標楷體" pitchFamily="65" charset="-120"/>
              <a:ea typeface="標楷體" pitchFamily="65" charset="-120"/>
            </a:rPr>
            <a:t>大成國中</a:t>
          </a:r>
        </a:p>
      </dsp:txBody>
      <dsp:txXfrm>
        <a:off x="4173566" y="2978925"/>
        <a:ext cx="940826" cy="940826"/>
      </dsp:txXfrm>
    </dsp:sp>
    <dsp:sp modelId="{AFB83DB0-7337-4D01-951E-35A83A960C65}">
      <dsp:nvSpPr>
        <dsp:cNvPr id="0" name=""/>
        <dsp:cNvSpPr/>
      </dsp:nvSpPr>
      <dsp:spPr>
        <a:xfrm rot="5380722">
          <a:off x="2890404" y="3225224"/>
          <a:ext cx="278178" cy="452380"/>
        </a:xfrm>
        <a:prstGeom prst="rightArrow">
          <a:avLst>
            <a:gd name="adj1" fmla="val 60000"/>
            <a:gd name="adj2" fmla="val 50000"/>
          </a:avLst>
        </a:prstGeom>
        <a:solidFill>
          <a:schemeClr val="accent2"/>
        </a:soli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zh-TW" altLang="en-US" sz="1900" kern="1200"/>
        </a:p>
      </dsp:txBody>
      <dsp:txXfrm>
        <a:off x="2931897" y="3273974"/>
        <a:ext cx="194725" cy="271428"/>
      </dsp:txXfrm>
    </dsp:sp>
    <dsp:sp modelId="{57ED32F2-7835-4E58-B8F5-6CCCAF4526E2}">
      <dsp:nvSpPr>
        <dsp:cNvPr id="0" name=""/>
        <dsp:cNvSpPr/>
      </dsp:nvSpPr>
      <dsp:spPr>
        <a:xfrm>
          <a:off x="2369475" y="3721705"/>
          <a:ext cx="1330530" cy="1330530"/>
        </a:xfrm>
        <a:prstGeom prst="ellipse">
          <a:avLst/>
        </a:prstGeom>
        <a:solidFill>
          <a:schemeClr val="accent2"/>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rtl="0" eaLnBrk="1" latinLnBrk="0">
            <a:lnSpc>
              <a:spcPct val="90000"/>
            </a:lnSpc>
            <a:spcBef>
              <a:spcPct val="0"/>
            </a:spcBef>
            <a:spcAft>
              <a:spcPct val="35000"/>
            </a:spcAft>
            <a:buNone/>
          </a:pPr>
          <a:r>
            <a:rPr lang="zh-TW" altLang="en-US" sz="2400" b="1" kern="1200" dirty="0">
              <a:latin typeface="標楷體" pitchFamily="65" charset="-120"/>
              <a:ea typeface="標楷體" pitchFamily="65" charset="-120"/>
            </a:rPr>
            <a:t>歸仁國中</a:t>
          </a:r>
        </a:p>
      </dsp:txBody>
      <dsp:txXfrm>
        <a:off x="2564327" y="3916557"/>
        <a:ext cx="940826" cy="940826"/>
      </dsp:txXfrm>
    </dsp:sp>
    <dsp:sp modelId="{50EF3696-3950-46C9-83B3-238829BA8A9E}">
      <dsp:nvSpPr>
        <dsp:cNvPr id="0" name=""/>
        <dsp:cNvSpPr/>
      </dsp:nvSpPr>
      <dsp:spPr>
        <a:xfrm rot="9000000">
          <a:off x="2083639" y="2767101"/>
          <a:ext cx="282058" cy="452380"/>
        </a:xfrm>
        <a:prstGeom prst="rightArrow">
          <a:avLst>
            <a:gd name="adj1" fmla="val 60000"/>
            <a:gd name="adj2" fmla="val 50000"/>
          </a:avLst>
        </a:prstGeom>
        <a:solidFill>
          <a:schemeClr val="accent2"/>
        </a:soli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zh-TW" altLang="en-US" sz="1900" kern="1200"/>
        </a:p>
      </dsp:txBody>
      <dsp:txXfrm rot="10800000">
        <a:off x="2162588" y="2836423"/>
        <a:ext cx="197441" cy="271428"/>
      </dsp:txXfrm>
    </dsp:sp>
    <dsp:sp modelId="{3AC3CF50-DA50-4917-A962-FDA2869285A1}">
      <dsp:nvSpPr>
        <dsp:cNvPr id="0" name=""/>
        <dsp:cNvSpPr/>
      </dsp:nvSpPr>
      <dsp:spPr>
        <a:xfrm>
          <a:off x="745910" y="2797696"/>
          <a:ext cx="1330530" cy="1330530"/>
        </a:xfrm>
        <a:prstGeom prst="ellipse">
          <a:avLst/>
        </a:prstGeom>
        <a:solidFill>
          <a:schemeClr val="accent2"/>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rtl="0" eaLnBrk="1" latinLnBrk="0">
            <a:lnSpc>
              <a:spcPct val="90000"/>
            </a:lnSpc>
            <a:spcBef>
              <a:spcPct val="0"/>
            </a:spcBef>
            <a:spcAft>
              <a:spcPct val="35000"/>
            </a:spcAft>
            <a:buNone/>
          </a:pPr>
          <a:r>
            <a:rPr lang="zh-TW" altLang="en-US" sz="2400" b="1" kern="1200" dirty="0">
              <a:latin typeface="標楷體" pitchFamily="65" charset="-120"/>
              <a:ea typeface="標楷體" pitchFamily="65" charset="-120"/>
            </a:rPr>
            <a:t>仁德國中</a:t>
          </a:r>
        </a:p>
      </dsp:txBody>
      <dsp:txXfrm>
        <a:off x="940762" y="2992548"/>
        <a:ext cx="940826" cy="940826"/>
      </dsp:txXfrm>
    </dsp:sp>
    <dsp:sp modelId="{AE4F95D8-DFDF-499F-A6B4-4FC85998AF6E}">
      <dsp:nvSpPr>
        <dsp:cNvPr id="0" name=""/>
        <dsp:cNvSpPr/>
      </dsp:nvSpPr>
      <dsp:spPr>
        <a:xfrm rot="12600000">
          <a:off x="2083639" y="1843725"/>
          <a:ext cx="282058" cy="452380"/>
        </a:xfrm>
        <a:prstGeom prst="rightArrow">
          <a:avLst>
            <a:gd name="adj1" fmla="val 60000"/>
            <a:gd name="adj2" fmla="val 50000"/>
          </a:avLst>
        </a:prstGeom>
        <a:solidFill>
          <a:schemeClr val="accent2"/>
        </a:soli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zh-TW" altLang="en-US" sz="1900" kern="1200"/>
        </a:p>
      </dsp:txBody>
      <dsp:txXfrm rot="10800000">
        <a:off x="2162588" y="1955355"/>
        <a:ext cx="197441" cy="271428"/>
      </dsp:txXfrm>
    </dsp:sp>
    <dsp:sp modelId="{2E062DB8-BBAD-4657-9F5A-9D60462FFA0A}">
      <dsp:nvSpPr>
        <dsp:cNvPr id="0" name=""/>
        <dsp:cNvSpPr/>
      </dsp:nvSpPr>
      <dsp:spPr>
        <a:xfrm>
          <a:off x="745910" y="934979"/>
          <a:ext cx="1330530" cy="1330530"/>
        </a:xfrm>
        <a:prstGeom prst="ellipse">
          <a:avLst/>
        </a:prstGeom>
        <a:solidFill>
          <a:schemeClr val="accent2"/>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rtl="0" eaLnBrk="1" latinLnBrk="0">
            <a:lnSpc>
              <a:spcPct val="90000"/>
            </a:lnSpc>
            <a:spcBef>
              <a:spcPct val="0"/>
            </a:spcBef>
            <a:spcAft>
              <a:spcPct val="35000"/>
            </a:spcAft>
            <a:buNone/>
          </a:pPr>
          <a:r>
            <a:rPr lang="zh-TW" altLang="en-US" sz="2400" b="1" kern="1200">
              <a:latin typeface="標楷體" pitchFamily="65" charset="-120"/>
              <a:ea typeface="標楷體" pitchFamily="65" charset="-120"/>
            </a:rPr>
            <a:t>安南國中</a:t>
          </a:r>
          <a:endParaRPr lang="zh-TW" altLang="en-US" sz="2400" b="1" kern="1200" dirty="0">
            <a:latin typeface="標楷體" pitchFamily="65" charset="-120"/>
            <a:ea typeface="標楷體" pitchFamily="65" charset="-120"/>
          </a:endParaRPr>
        </a:p>
      </dsp:txBody>
      <dsp:txXfrm>
        <a:off x="940762" y="1129831"/>
        <a:ext cx="940826" cy="9408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845562-AF57-42F7-8FF5-BDAFD5624357}">
      <dsp:nvSpPr>
        <dsp:cNvPr id="0" name=""/>
        <dsp:cNvSpPr/>
      </dsp:nvSpPr>
      <dsp:spPr>
        <a:xfrm>
          <a:off x="979794" y="1897077"/>
          <a:ext cx="91440" cy="536280"/>
        </a:xfrm>
        <a:custGeom>
          <a:avLst/>
          <a:gdLst/>
          <a:ahLst/>
          <a:cxnLst/>
          <a:rect l="0" t="0" r="0" b="0"/>
          <a:pathLst>
            <a:path>
              <a:moveTo>
                <a:pt x="45720" y="0"/>
              </a:moveTo>
              <a:lnTo>
                <a:pt x="45720" y="53628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0DF1942-7D7A-4E9D-9153-280949BADF1B}">
      <dsp:nvSpPr>
        <dsp:cNvPr id="0" name=""/>
        <dsp:cNvSpPr/>
      </dsp:nvSpPr>
      <dsp:spPr>
        <a:xfrm>
          <a:off x="1102" y="561556"/>
          <a:ext cx="2048824" cy="1335521"/>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ED911948-39F9-4AB4-AF1B-3647F8DEB473}">
      <dsp:nvSpPr>
        <dsp:cNvPr id="0" name=""/>
        <dsp:cNvSpPr/>
      </dsp:nvSpPr>
      <dsp:spPr>
        <a:xfrm>
          <a:off x="205985" y="756194"/>
          <a:ext cx="2048824" cy="1335521"/>
        </a:xfrm>
        <a:prstGeom prst="roundRect">
          <a:avLst>
            <a:gd name="adj" fmla="val 10000"/>
          </a:avLst>
        </a:prstGeom>
        <a:solidFill>
          <a:srgbClr val="B8E7FE">
            <a:alpha val="90000"/>
          </a:srgb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zh-TW" altLang="en-US" sz="3000" b="1" kern="1200" dirty="0">
              <a:solidFill>
                <a:srgbClr val="FF0000"/>
              </a:solidFill>
              <a:latin typeface="標楷體" pitchFamily="65" charset="-120"/>
              <a:ea typeface="標楷體" pitchFamily="65" charset="-120"/>
            </a:rPr>
            <a:t>慈輝班</a:t>
          </a:r>
        </a:p>
      </dsp:txBody>
      <dsp:txXfrm>
        <a:off x="245101" y="795310"/>
        <a:ext cx="1970592" cy="1257289"/>
      </dsp:txXfrm>
    </dsp:sp>
    <dsp:sp modelId="{50A1DB14-CD3B-4A1B-A01B-D06B9AEB200E}">
      <dsp:nvSpPr>
        <dsp:cNvPr id="0" name=""/>
        <dsp:cNvSpPr/>
      </dsp:nvSpPr>
      <dsp:spPr>
        <a:xfrm>
          <a:off x="103542" y="2433358"/>
          <a:ext cx="1843943" cy="1170904"/>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49BE25F-9FF2-46C3-AF2E-CE689E160CEB}">
      <dsp:nvSpPr>
        <dsp:cNvPr id="0" name=""/>
        <dsp:cNvSpPr/>
      </dsp:nvSpPr>
      <dsp:spPr>
        <a:xfrm>
          <a:off x="308425" y="2627996"/>
          <a:ext cx="1843943" cy="1170904"/>
        </a:xfrm>
        <a:prstGeom prst="roundRect">
          <a:avLst>
            <a:gd name="adj" fmla="val 10000"/>
          </a:avLst>
        </a:prstGeom>
        <a:solidFill>
          <a:schemeClr val="accent2">
            <a:alpha val="9000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zh-TW" altLang="en-US" sz="3000" b="1" kern="1200" dirty="0">
              <a:latin typeface="標楷體" pitchFamily="65" charset="-120"/>
              <a:ea typeface="標楷體" pitchFamily="65" charset="-120"/>
            </a:rPr>
            <a:t>永仁高中</a:t>
          </a:r>
        </a:p>
      </dsp:txBody>
      <dsp:txXfrm>
        <a:off x="342720" y="2662291"/>
        <a:ext cx="1775353" cy="11023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017BEE-300A-44A4-933D-0D4CF68933CA}">
      <dsp:nvSpPr>
        <dsp:cNvPr id="0" name=""/>
        <dsp:cNvSpPr/>
      </dsp:nvSpPr>
      <dsp:spPr>
        <a:xfrm>
          <a:off x="-131680" y="0"/>
          <a:ext cx="7044736" cy="1180997"/>
        </a:xfrm>
        <a:prstGeom prst="roundRect">
          <a:avLst>
            <a:gd name="adj" fmla="val 10000"/>
          </a:avLst>
        </a:prstGeom>
        <a:solidFill>
          <a:srgbClr val="B8E7FE"/>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altLang="zh-TW" sz="2700" b="1" kern="1200" dirty="0">
              <a:solidFill>
                <a:srgbClr val="FF0000"/>
              </a:solidFill>
              <a:latin typeface="標楷體" panose="03000509000000000000" pitchFamily="65" charset="-120"/>
              <a:ea typeface="標楷體" panose="03000509000000000000" pitchFamily="65" charset="-120"/>
            </a:rPr>
            <a:t>114</a:t>
          </a:r>
          <a:r>
            <a:rPr lang="zh-TW" altLang="en-US" sz="2700" b="1" kern="1200" dirty="0">
              <a:solidFill>
                <a:srgbClr val="FF0000"/>
              </a:solidFill>
              <a:latin typeface="標楷體" panose="03000509000000000000" pitchFamily="65" charset="-120"/>
              <a:ea typeface="標楷體" panose="03000509000000000000" pitchFamily="65" charset="-120"/>
            </a:rPr>
            <a:t>年</a:t>
          </a:r>
          <a:r>
            <a:rPr lang="en-US" altLang="zh-TW" sz="2700" b="1" kern="1200" dirty="0">
              <a:solidFill>
                <a:srgbClr val="FF0000"/>
              </a:solidFill>
              <a:latin typeface="標楷體" panose="03000509000000000000" pitchFamily="65" charset="-120"/>
              <a:ea typeface="標楷體" panose="03000509000000000000" pitchFamily="65" charset="-120"/>
            </a:rPr>
            <a:t>1</a:t>
          </a:r>
          <a:r>
            <a:rPr lang="zh-TW" altLang="en-US" sz="2700" b="1" kern="1200" dirty="0">
              <a:solidFill>
                <a:srgbClr val="FF0000"/>
              </a:solidFill>
              <a:latin typeface="標楷體" panose="03000509000000000000" pitchFamily="65" charset="-120"/>
              <a:ea typeface="標楷體" panose="03000509000000000000" pitchFamily="65" charset="-120"/>
            </a:rPr>
            <a:t>月</a:t>
          </a:r>
          <a:r>
            <a:rPr lang="zh-TW" altLang="en-US" sz="2700" b="1" kern="1200" dirty="0">
              <a:solidFill>
                <a:schemeClr val="tx1">
                  <a:lumMod val="65000"/>
                  <a:lumOff val="35000"/>
                </a:schemeClr>
              </a:solidFill>
              <a:latin typeface="標楷體" panose="03000509000000000000" pitchFamily="65" charset="-120"/>
              <a:ea typeface="標楷體" panose="03000509000000000000" pitchFamily="65" charset="-120"/>
            </a:rPr>
            <a:t>：</a:t>
          </a:r>
          <a:r>
            <a:rPr lang="zh-TW" altLang="en-US" sz="2700" b="1" kern="1200" dirty="0">
              <a:solidFill>
                <a:schemeClr val="tx1"/>
              </a:solidFill>
              <a:latin typeface="標楷體" panose="03000509000000000000" pitchFamily="65" charset="-120"/>
              <a:ea typeface="標楷體" panose="03000509000000000000" pitchFamily="65" charset="-120"/>
            </a:rPr>
            <a:t>各校提報申請計畫。</a:t>
          </a:r>
          <a:endParaRPr lang="en-US" altLang="zh-TW" sz="2700" b="1" kern="1200" dirty="0">
            <a:solidFill>
              <a:schemeClr val="tx1"/>
            </a:solidFill>
            <a:latin typeface="標楷體" panose="03000509000000000000" pitchFamily="65" charset="-120"/>
            <a:ea typeface="標楷體" panose="03000509000000000000" pitchFamily="65" charset="-120"/>
          </a:endParaRPr>
        </a:p>
      </dsp:txBody>
      <dsp:txXfrm>
        <a:off x="-97090" y="34590"/>
        <a:ext cx="5565097" cy="1111817"/>
      </dsp:txXfrm>
    </dsp:sp>
    <dsp:sp modelId="{65975A1F-B67A-47AD-9DA5-2584C1C03932}">
      <dsp:nvSpPr>
        <dsp:cNvPr id="0" name=""/>
        <dsp:cNvSpPr/>
      </dsp:nvSpPr>
      <dsp:spPr>
        <a:xfrm>
          <a:off x="782373" y="1395724"/>
          <a:ext cx="6308396" cy="1180997"/>
        </a:xfrm>
        <a:prstGeom prst="roundRect">
          <a:avLst>
            <a:gd name="adj" fmla="val 10000"/>
          </a:avLst>
        </a:prstGeom>
        <a:solidFill>
          <a:srgbClr val="F2D2FE"/>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altLang="zh-TW" sz="2300" b="1" kern="1200" dirty="0">
              <a:solidFill>
                <a:srgbClr val="FF0000"/>
              </a:solidFill>
              <a:latin typeface="標楷體" panose="03000509000000000000" pitchFamily="65" charset="-120"/>
              <a:ea typeface="標楷體" panose="03000509000000000000" pitchFamily="65" charset="-120"/>
            </a:rPr>
            <a:t>114</a:t>
          </a:r>
          <a:r>
            <a:rPr lang="zh-TW" altLang="en-US" sz="2300" b="1" kern="1200" dirty="0">
              <a:solidFill>
                <a:srgbClr val="FF0000"/>
              </a:solidFill>
              <a:latin typeface="標楷體" panose="03000509000000000000" pitchFamily="65" charset="-120"/>
              <a:ea typeface="標楷體" panose="03000509000000000000" pitchFamily="65" charset="-120"/>
            </a:rPr>
            <a:t>學年度</a:t>
          </a:r>
          <a:r>
            <a:rPr lang="en-US" altLang="zh-TW" sz="2300" b="1" kern="1200" dirty="0">
              <a:solidFill>
                <a:srgbClr val="FF0000"/>
              </a:solidFill>
              <a:latin typeface="標楷體" panose="03000509000000000000" pitchFamily="65" charset="-120"/>
              <a:ea typeface="標楷體" panose="03000509000000000000" pitchFamily="65" charset="-120"/>
            </a:rPr>
            <a:t>(114/8/1-115/7/31)</a:t>
          </a:r>
          <a:r>
            <a:rPr lang="zh-TW" altLang="en-US" sz="2300" b="1" kern="1200" dirty="0">
              <a:solidFill>
                <a:schemeClr val="tx1">
                  <a:lumMod val="65000"/>
                  <a:lumOff val="35000"/>
                </a:schemeClr>
              </a:solidFill>
              <a:latin typeface="標楷體" panose="03000509000000000000" pitchFamily="65" charset="-120"/>
              <a:ea typeface="標楷體" panose="03000509000000000000" pitchFamily="65" charset="-120"/>
            </a:rPr>
            <a:t>：</a:t>
          </a:r>
          <a:endParaRPr lang="en-US" altLang="zh-TW" sz="2300" b="1" kern="1200" dirty="0">
            <a:solidFill>
              <a:schemeClr val="tx1">
                <a:lumMod val="65000"/>
                <a:lumOff val="35000"/>
              </a:schemeClr>
            </a:solidFill>
            <a:latin typeface="標楷體" panose="03000509000000000000" pitchFamily="65" charset="-120"/>
            <a:ea typeface="標楷體" panose="03000509000000000000" pitchFamily="65" charset="-120"/>
          </a:endParaRPr>
        </a:p>
        <a:p>
          <a:pPr marL="0" lvl="0" indent="0" algn="l" defTabSz="1022350">
            <a:lnSpc>
              <a:spcPct val="90000"/>
            </a:lnSpc>
            <a:spcBef>
              <a:spcPct val="0"/>
            </a:spcBef>
            <a:spcAft>
              <a:spcPct val="35000"/>
            </a:spcAft>
            <a:buNone/>
          </a:pPr>
          <a:r>
            <a:rPr lang="zh-TW" altLang="en-US" sz="2300" b="1" kern="1200" dirty="0">
              <a:solidFill>
                <a:schemeClr val="tx1">
                  <a:lumMod val="65000"/>
                  <a:lumOff val="35000"/>
                </a:schemeClr>
              </a:solidFill>
              <a:latin typeface="標楷體" panose="03000509000000000000" pitchFamily="65" charset="-120"/>
              <a:ea typeface="標楷體" panose="03000509000000000000" pitchFamily="65" charset="-120"/>
            </a:rPr>
            <a:t>各校開始</a:t>
          </a:r>
          <a:r>
            <a:rPr lang="zh-TW" altLang="en-US" sz="2300" b="1" kern="1200" dirty="0">
              <a:solidFill>
                <a:schemeClr val="tx1"/>
              </a:solidFill>
              <a:latin typeface="標楷體" panose="03000509000000000000" pitchFamily="65" charset="-120"/>
              <a:ea typeface="標楷體" panose="03000509000000000000" pitchFamily="65" charset="-120"/>
            </a:rPr>
            <a:t>執行計畫期間</a:t>
          </a:r>
          <a:r>
            <a:rPr lang="zh-TW" altLang="en-US" sz="2300" b="1" kern="1200" dirty="0">
              <a:solidFill>
                <a:schemeClr val="tx1">
                  <a:lumMod val="65000"/>
                  <a:lumOff val="35000"/>
                </a:schemeClr>
              </a:solidFill>
              <a:latin typeface="標楷體" panose="03000509000000000000" pitchFamily="65" charset="-120"/>
              <a:ea typeface="標楷體" panose="03000509000000000000" pitchFamily="65" charset="-120"/>
            </a:rPr>
            <a:t>。</a:t>
          </a:r>
        </a:p>
      </dsp:txBody>
      <dsp:txXfrm>
        <a:off x="816963" y="1430314"/>
        <a:ext cx="4967927" cy="1111817"/>
      </dsp:txXfrm>
    </dsp:sp>
    <dsp:sp modelId="{B3466332-AADB-468B-B49E-C0695EE5692E}">
      <dsp:nvSpPr>
        <dsp:cNvPr id="0" name=""/>
        <dsp:cNvSpPr/>
      </dsp:nvSpPr>
      <dsp:spPr>
        <a:xfrm>
          <a:off x="1215300" y="2791448"/>
          <a:ext cx="6518016" cy="118099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altLang="zh-TW" sz="2500" b="1" kern="1200" dirty="0">
              <a:solidFill>
                <a:schemeClr val="bg1">
                  <a:lumMod val="50000"/>
                </a:schemeClr>
              </a:solidFill>
              <a:latin typeface="標楷體" panose="03000509000000000000" pitchFamily="65" charset="-120"/>
              <a:ea typeface="標楷體" panose="03000509000000000000" pitchFamily="65" charset="-120"/>
            </a:rPr>
            <a:t>(115</a:t>
          </a:r>
          <a:r>
            <a:rPr lang="zh-TW" altLang="en-US" sz="2500" b="1" kern="1200" dirty="0">
              <a:solidFill>
                <a:schemeClr val="bg1">
                  <a:lumMod val="50000"/>
                </a:schemeClr>
              </a:solidFill>
              <a:latin typeface="標楷體" panose="03000509000000000000" pitchFamily="65" charset="-120"/>
              <a:ea typeface="標楷體" panose="03000509000000000000" pitchFamily="65" charset="-120"/>
            </a:rPr>
            <a:t>年</a:t>
          </a:r>
          <a:r>
            <a:rPr lang="en-US" altLang="zh-TW" sz="2500" b="1" kern="1200" dirty="0">
              <a:solidFill>
                <a:schemeClr val="bg1">
                  <a:lumMod val="50000"/>
                </a:schemeClr>
              </a:solidFill>
              <a:latin typeface="標楷體" panose="03000509000000000000" pitchFamily="65" charset="-120"/>
              <a:ea typeface="標楷體" panose="03000509000000000000" pitchFamily="65" charset="-120"/>
            </a:rPr>
            <a:t>2</a:t>
          </a:r>
          <a:r>
            <a:rPr lang="zh-TW" altLang="en-US" sz="2500" b="1" kern="1200" dirty="0">
              <a:solidFill>
                <a:schemeClr val="bg1">
                  <a:lumMod val="50000"/>
                </a:schemeClr>
              </a:solidFill>
              <a:latin typeface="標楷體" panose="03000509000000000000" pitchFamily="65" charset="-120"/>
              <a:ea typeface="標楷體" panose="03000509000000000000" pitchFamily="65" charset="-120"/>
            </a:rPr>
            <a:t>月安排慈輝班及中途班訪視</a:t>
          </a:r>
          <a:r>
            <a:rPr lang="en-US" altLang="zh-TW" sz="2500" b="1" kern="1200" dirty="0">
              <a:solidFill>
                <a:schemeClr val="bg1">
                  <a:lumMod val="50000"/>
                </a:schemeClr>
              </a:solidFill>
              <a:latin typeface="標楷體" panose="03000509000000000000" pitchFamily="65" charset="-120"/>
              <a:ea typeface="標楷體" panose="03000509000000000000" pitchFamily="65" charset="-120"/>
            </a:rPr>
            <a:t>)</a:t>
          </a:r>
          <a:endParaRPr lang="zh-TW" altLang="en-US" sz="2500" b="1" kern="1200" dirty="0">
            <a:solidFill>
              <a:schemeClr val="bg1">
                <a:lumMod val="50000"/>
              </a:schemeClr>
            </a:solidFill>
            <a:latin typeface="標楷體" panose="03000509000000000000" pitchFamily="65" charset="-120"/>
            <a:ea typeface="標楷體" panose="03000509000000000000" pitchFamily="65" charset="-120"/>
          </a:endParaRPr>
        </a:p>
      </dsp:txBody>
      <dsp:txXfrm>
        <a:off x="1249890" y="2826038"/>
        <a:ext cx="5143451" cy="1111817"/>
      </dsp:txXfrm>
    </dsp:sp>
    <dsp:sp modelId="{14234C64-ED64-4B38-ACA7-E585F5B6E0DC}">
      <dsp:nvSpPr>
        <dsp:cNvPr id="0" name=""/>
        <dsp:cNvSpPr/>
      </dsp:nvSpPr>
      <dsp:spPr>
        <a:xfrm>
          <a:off x="1761184" y="4187172"/>
          <a:ext cx="6518016" cy="1180997"/>
        </a:xfrm>
        <a:prstGeom prst="roundRect">
          <a:avLst>
            <a:gd name="adj" fmla="val 10000"/>
          </a:avLst>
        </a:prstGeom>
        <a:solidFill>
          <a:srgbClr val="F7F4D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altLang="zh-TW" sz="2300" b="1" kern="1200" dirty="0">
              <a:solidFill>
                <a:srgbClr val="FF0000"/>
              </a:solidFill>
              <a:latin typeface="標楷體" panose="03000509000000000000" pitchFamily="65" charset="-120"/>
              <a:ea typeface="標楷體" panose="03000509000000000000" pitchFamily="65" charset="-120"/>
            </a:rPr>
            <a:t>115</a:t>
          </a:r>
          <a:r>
            <a:rPr lang="zh-TW" altLang="en-US" sz="2300" b="1" kern="1200" dirty="0">
              <a:solidFill>
                <a:srgbClr val="FF0000"/>
              </a:solidFill>
              <a:latin typeface="標楷體" panose="03000509000000000000" pitchFamily="65" charset="-120"/>
              <a:ea typeface="標楷體" panose="03000509000000000000" pitchFamily="65" charset="-120"/>
            </a:rPr>
            <a:t>年</a:t>
          </a:r>
          <a:r>
            <a:rPr lang="en-US" altLang="zh-TW" sz="2300" b="1" kern="1200" dirty="0">
              <a:solidFill>
                <a:srgbClr val="FF0000"/>
              </a:solidFill>
              <a:latin typeface="標楷體" panose="03000509000000000000" pitchFamily="65" charset="-120"/>
              <a:ea typeface="標楷體" panose="03000509000000000000" pitchFamily="65" charset="-120"/>
            </a:rPr>
            <a:t>6</a:t>
          </a:r>
          <a:r>
            <a:rPr lang="zh-TW" altLang="en-US" sz="2300" b="1" kern="1200" dirty="0">
              <a:solidFill>
                <a:srgbClr val="FF0000"/>
              </a:solidFill>
              <a:latin typeface="標楷體" panose="03000509000000000000" pitchFamily="65" charset="-120"/>
              <a:ea typeface="標楷體" panose="03000509000000000000" pitchFamily="65" charset="-120"/>
            </a:rPr>
            <a:t>月</a:t>
          </a:r>
          <a:r>
            <a:rPr lang="en-US" altLang="zh-TW" sz="2300" b="1" kern="1200" dirty="0">
              <a:solidFill>
                <a:srgbClr val="FF0000"/>
              </a:solidFill>
              <a:latin typeface="標楷體" panose="03000509000000000000" pitchFamily="65" charset="-120"/>
              <a:ea typeface="標楷體" panose="03000509000000000000" pitchFamily="65" charset="-120"/>
            </a:rPr>
            <a:t>30</a:t>
          </a:r>
          <a:r>
            <a:rPr lang="zh-TW" altLang="en-US" sz="2300" b="1" kern="1200" dirty="0">
              <a:solidFill>
                <a:srgbClr val="FF0000"/>
              </a:solidFill>
              <a:latin typeface="標楷體" panose="03000509000000000000" pitchFamily="65" charset="-120"/>
              <a:ea typeface="標楷體" panose="03000509000000000000" pitchFamily="65" charset="-120"/>
            </a:rPr>
            <a:t>日前</a:t>
          </a:r>
          <a:r>
            <a:rPr lang="zh-TW" altLang="en-US" sz="2300" b="1" kern="1200" dirty="0">
              <a:solidFill>
                <a:schemeClr val="tx1">
                  <a:lumMod val="65000"/>
                  <a:lumOff val="35000"/>
                </a:schemeClr>
              </a:solidFill>
              <a:latin typeface="標楷體" panose="03000509000000000000" pitchFamily="65" charset="-120"/>
              <a:ea typeface="標楷體" panose="03000509000000000000" pitchFamily="65" charset="-120"/>
            </a:rPr>
            <a:t>：</a:t>
          </a:r>
          <a:endParaRPr lang="en-US" altLang="zh-TW" sz="2300" b="1" kern="1200" dirty="0">
            <a:solidFill>
              <a:schemeClr val="tx1">
                <a:lumMod val="65000"/>
                <a:lumOff val="35000"/>
              </a:schemeClr>
            </a:solidFill>
            <a:latin typeface="標楷體" panose="03000509000000000000" pitchFamily="65" charset="-120"/>
            <a:ea typeface="標楷體" panose="03000509000000000000" pitchFamily="65" charset="-120"/>
          </a:endParaRPr>
        </a:p>
        <a:p>
          <a:pPr marL="0" lvl="0" indent="0" algn="l" defTabSz="1022350">
            <a:lnSpc>
              <a:spcPct val="90000"/>
            </a:lnSpc>
            <a:spcBef>
              <a:spcPct val="0"/>
            </a:spcBef>
            <a:spcAft>
              <a:spcPct val="35000"/>
            </a:spcAft>
            <a:buNone/>
          </a:pPr>
          <a:r>
            <a:rPr lang="zh-TW" altLang="en-US" sz="2300" b="1" kern="1200" dirty="0">
              <a:solidFill>
                <a:schemeClr val="tx1"/>
              </a:solidFill>
              <a:latin typeface="標楷體" panose="03000509000000000000" pitchFamily="65" charset="-120"/>
              <a:ea typeface="標楷體" panose="03000509000000000000" pitchFamily="65" charset="-120"/>
            </a:rPr>
            <a:t>各校送經費收支清單及成果</a:t>
          </a:r>
          <a:endParaRPr lang="zh-TW" altLang="en-US" sz="2300" b="1" kern="1200" dirty="0">
            <a:solidFill>
              <a:schemeClr val="tx1"/>
            </a:solidFill>
          </a:endParaRPr>
        </a:p>
      </dsp:txBody>
      <dsp:txXfrm>
        <a:off x="1795774" y="4221762"/>
        <a:ext cx="5135303" cy="1111817"/>
      </dsp:txXfrm>
    </dsp:sp>
    <dsp:sp modelId="{AEAE19BB-5CB7-45F7-B37C-823DCF5B9F76}">
      <dsp:nvSpPr>
        <dsp:cNvPr id="0" name=""/>
        <dsp:cNvSpPr/>
      </dsp:nvSpPr>
      <dsp:spPr>
        <a:xfrm>
          <a:off x="5530595" y="948584"/>
          <a:ext cx="767648" cy="767648"/>
        </a:xfrm>
        <a:prstGeom prst="downArrow">
          <a:avLst>
            <a:gd name="adj1" fmla="val 55000"/>
            <a:gd name="adj2" fmla="val 45000"/>
          </a:avLst>
        </a:prstGeom>
        <a:solidFill>
          <a:schemeClr val="accent2">
            <a:alpha val="89804"/>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endParaRPr lang="zh-TW" altLang="en-US" sz="3500" kern="1200"/>
        </a:p>
      </dsp:txBody>
      <dsp:txXfrm>
        <a:off x="5703316" y="948584"/>
        <a:ext cx="422206" cy="577655"/>
      </dsp:txXfrm>
    </dsp:sp>
    <dsp:sp modelId="{898C8699-6E5B-48A8-B1C0-17A3289024A7}">
      <dsp:nvSpPr>
        <dsp:cNvPr id="0" name=""/>
        <dsp:cNvSpPr/>
      </dsp:nvSpPr>
      <dsp:spPr>
        <a:xfrm>
          <a:off x="6427931" y="2300260"/>
          <a:ext cx="767648" cy="767648"/>
        </a:xfrm>
        <a:prstGeom prst="downArrow">
          <a:avLst>
            <a:gd name="adj1" fmla="val 55000"/>
            <a:gd name="adj2" fmla="val 45000"/>
          </a:avLst>
        </a:prstGeom>
        <a:solidFill>
          <a:schemeClr val="accent2">
            <a:alpha val="9000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endParaRPr lang="zh-TW" altLang="en-US" sz="3500" kern="1200"/>
        </a:p>
      </dsp:txBody>
      <dsp:txXfrm>
        <a:off x="6600652" y="2300260"/>
        <a:ext cx="422206" cy="577655"/>
      </dsp:txXfrm>
    </dsp:sp>
    <dsp:sp modelId="{F01411DD-18FE-468A-B50E-FF9141837666}">
      <dsp:nvSpPr>
        <dsp:cNvPr id="0" name=""/>
        <dsp:cNvSpPr/>
      </dsp:nvSpPr>
      <dsp:spPr>
        <a:xfrm>
          <a:off x="6965668" y="3695985"/>
          <a:ext cx="767648" cy="767648"/>
        </a:xfrm>
        <a:prstGeom prst="downArrow">
          <a:avLst>
            <a:gd name="adj1" fmla="val 55000"/>
            <a:gd name="adj2" fmla="val 45000"/>
          </a:avLst>
        </a:prstGeom>
        <a:solidFill>
          <a:schemeClr val="accent2">
            <a:alpha val="9000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endParaRPr lang="zh-TW" altLang="en-US" sz="3500" kern="1200"/>
        </a:p>
      </dsp:txBody>
      <dsp:txXfrm>
        <a:off x="7138389" y="3695985"/>
        <a:ext cx="422206" cy="577655"/>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8C3DC1B1-B0D5-4CD5-8F05-8F5F52C4A6D2}" type="datetimeFigureOut">
              <a:rPr lang="zh-TW" altLang="en-US" smtClean="0"/>
              <a:pPr/>
              <a:t>2025/1/3</a:t>
            </a:fld>
            <a:endParaRPr lang="zh-TW" altLang="en-US"/>
          </a:p>
        </p:txBody>
      </p:sp>
      <p:sp>
        <p:nvSpPr>
          <p:cNvPr id="4" name="頁尾版面配置區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AEDFC31-4D87-42F5-9169-387C31013010}" type="slidenum">
              <a:rPr lang="zh-TW" altLang="en-US" smtClean="0"/>
              <a:pPr/>
              <a:t>‹#›</a:t>
            </a:fld>
            <a:endParaRPr lang="zh-TW" altLang="en-US"/>
          </a:p>
        </p:txBody>
      </p:sp>
    </p:spTree>
    <p:extLst>
      <p:ext uri="{BB962C8B-B14F-4D97-AF65-F5344CB8AC3E}">
        <p14:creationId xmlns:p14="http://schemas.microsoft.com/office/powerpoint/2010/main" val="18489876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9C42010D-B15B-434D-BE1F-0A9D2F53D385}" type="datetimeFigureOut">
              <a:rPr lang="zh-TW" altLang="en-US" smtClean="0"/>
              <a:pPr/>
              <a:t>2025/1/3</a:t>
            </a:fld>
            <a:endParaRPr lang="zh-TW" altLang="en-US"/>
          </a:p>
        </p:txBody>
      </p:sp>
      <p:sp>
        <p:nvSpPr>
          <p:cNvPr id="4" name="投影片圖像版面配置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CAB93F5-BA53-4153-B55C-4B3AD6C25C8D}" type="slidenum">
              <a:rPr lang="zh-TW" altLang="en-US" smtClean="0"/>
              <a:pPr/>
              <a:t>‹#›</a:t>
            </a:fld>
            <a:endParaRPr lang="zh-TW" altLang="en-US"/>
          </a:p>
        </p:txBody>
      </p:sp>
    </p:spTree>
    <p:extLst>
      <p:ext uri="{BB962C8B-B14F-4D97-AF65-F5344CB8AC3E}">
        <p14:creationId xmlns:p14="http://schemas.microsoft.com/office/powerpoint/2010/main" val="3794833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143000" y="1122363"/>
            <a:ext cx="6858000" cy="2387600"/>
          </a:xfrm>
        </p:spPr>
        <p:txBody>
          <a:bodyPr anchor="b"/>
          <a:lstStyle>
            <a:lvl1pPr algn="ctr">
              <a:defRPr sz="4500"/>
            </a:lvl1pPr>
          </a:lstStyle>
          <a:p>
            <a:r>
              <a:rPr lang="zh-TW" altLang="en-US"/>
              <a:t>按一下以編輯母片標題樣式</a:t>
            </a:r>
          </a:p>
        </p:txBody>
      </p:sp>
      <p:sp>
        <p:nvSpPr>
          <p:cNvPr id="3" name="副標題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303FFB4E-F130-463F-A76C-5563872C9161}" type="datetime1">
              <a:rPr lang="zh-TW" altLang="en-US" smtClean="0"/>
              <a:pPr/>
              <a:t>2025/1/3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5843DDD-17EC-42F3-AE64-45543DDC6E54}" type="slidenum">
              <a:rPr lang="zh-TW" altLang="en-US" smtClean="0"/>
              <a:pPr/>
              <a:t>‹#›</a:t>
            </a:fld>
            <a:endParaRPr lang="zh-TW" altLang="en-US"/>
          </a:p>
        </p:txBody>
      </p:sp>
    </p:spTree>
    <p:extLst>
      <p:ext uri="{BB962C8B-B14F-4D97-AF65-F5344CB8AC3E}">
        <p14:creationId xmlns:p14="http://schemas.microsoft.com/office/powerpoint/2010/main" val="4185452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2AD47477-0DB4-4498-8C2E-D53407A72B9E}" type="datetime1">
              <a:rPr lang="zh-TW" altLang="en-US" smtClean="0"/>
              <a:pPr/>
              <a:t>2025/1/3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5843DDD-17EC-42F3-AE64-45543DDC6E54}" type="slidenum">
              <a:rPr lang="zh-TW" altLang="en-US" smtClean="0"/>
              <a:pPr/>
              <a:t>‹#›</a:t>
            </a:fld>
            <a:endParaRPr lang="zh-TW" altLang="en-US"/>
          </a:p>
        </p:txBody>
      </p:sp>
    </p:spTree>
    <p:extLst>
      <p:ext uri="{BB962C8B-B14F-4D97-AF65-F5344CB8AC3E}">
        <p14:creationId xmlns:p14="http://schemas.microsoft.com/office/powerpoint/2010/main" val="1966791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43675" y="365125"/>
            <a:ext cx="1971675" cy="5811838"/>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28650" y="365125"/>
            <a:ext cx="5800725" cy="5811838"/>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C2971551-D3F3-4211-9454-51FB0734A23D}" type="datetime1">
              <a:rPr lang="zh-TW" altLang="en-US" smtClean="0"/>
              <a:pPr/>
              <a:t>2025/1/3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5843DDD-17EC-42F3-AE64-45543DDC6E54}" type="slidenum">
              <a:rPr lang="zh-TW" altLang="en-US" smtClean="0"/>
              <a:pPr/>
              <a:t>‹#›</a:t>
            </a:fld>
            <a:endParaRPr lang="zh-TW" altLang="en-US"/>
          </a:p>
        </p:txBody>
      </p:sp>
    </p:spTree>
    <p:extLst>
      <p:ext uri="{BB962C8B-B14F-4D97-AF65-F5344CB8AC3E}">
        <p14:creationId xmlns:p14="http://schemas.microsoft.com/office/powerpoint/2010/main" val="1940106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標題及物件">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C30C57B-AF0C-44A7-BD38-08B881E1AD72}" type="datetime1">
              <a:rPr lang="zh-TW" altLang="en-US" smtClean="0"/>
              <a:pPr/>
              <a:t>2025/1/3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05843DDD-17EC-42F3-AE64-45543DDC6E54}" type="slidenum">
              <a:rPr lang="zh-TW" altLang="en-US" smtClean="0"/>
              <a:pPr/>
              <a:t>‹#›</a:t>
            </a:fld>
            <a:endParaRPr lang="zh-TW" altLang="en-US"/>
          </a:p>
        </p:txBody>
      </p:sp>
      <p:sp>
        <p:nvSpPr>
          <p:cNvPr id="8" name="Title 7"/>
          <p:cNvSpPr>
            <a:spLocks noGrp="1"/>
          </p:cNvSpPr>
          <p:nvPr>
            <p:ph type="title"/>
          </p:nvPr>
        </p:nvSpPr>
        <p:spPr/>
        <p:txBody>
          <a:bodyPr/>
          <a:lstStyle/>
          <a:p>
            <a:r>
              <a:rPr lang="zh-TW" altLang="en-US"/>
              <a:t>按一下以編輯母片標題樣式</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Tree>
    <p:extLst>
      <p:ext uri="{BB962C8B-B14F-4D97-AF65-F5344CB8AC3E}">
        <p14:creationId xmlns:p14="http://schemas.microsoft.com/office/powerpoint/2010/main" val="142094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标题幻灯片">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CCAFB4FD-DD9D-4F76-BE19-47E8FF606992}" type="datetime1">
              <a:rPr lang="zh-CN" altLang="en-US" smtClean="0"/>
              <a:t>2025/1/3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77D73C6-6C2F-48CB-8888-B8D11C5DB613}" type="slidenum">
              <a:rPr lang="zh-CN" altLang="en-US" smtClean="0"/>
              <a:pPr/>
              <a:t>‹#›</a:t>
            </a:fld>
            <a:endParaRPr lang="zh-CN" altLang="en-US"/>
          </a:p>
        </p:txBody>
      </p:sp>
    </p:spTree>
    <p:extLst>
      <p:ext uri="{BB962C8B-B14F-4D97-AF65-F5344CB8AC3E}">
        <p14:creationId xmlns:p14="http://schemas.microsoft.com/office/powerpoint/2010/main" val="1232736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2FF11EBC-6136-4849-9B23-8044E917359F}" type="datetime1">
              <a:rPr lang="zh-TW" altLang="en-US" smtClean="0"/>
              <a:pPr/>
              <a:t>2025/1/3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5843DDD-17EC-42F3-AE64-45543DDC6E54}" type="slidenum">
              <a:rPr lang="zh-TW" altLang="en-US" smtClean="0"/>
              <a:pPr/>
              <a:t>‹#›</a:t>
            </a:fld>
            <a:endParaRPr lang="zh-TW" altLang="en-US"/>
          </a:p>
        </p:txBody>
      </p:sp>
    </p:spTree>
    <p:extLst>
      <p:ext uri="{BB962C8B-B14F-4D97-AF65-F5344CB8AC3E}">
        <p14:creationId xmlns:p14="http://schemas.microsoft.com/office/powerpoint/2010/main" val="99462060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9"/>
            <a:ext cx="7886700" cy="2852737"/>
          </a:xfrm>
        </p:spPr>
        <p:txBody>
          <a:bodyPr anchor="b"/>
          <a:lstStyle>
            <a:lvl1pPr>
              <a:defRPr sz="4500"/>
            </a:lvl1pPr>
          </a:lstStyle>
          <a:p>
            <a:r>
              <a:rPr lang="zh-TW" altLang="en-US"/>
              <a:t>按一下以編輯母片標題樣式</a:t>
            </a:r>
          </a:p>
        </p:txBody>
      </p:sp>
      <p:sp>
        <p:nvSpPr>
          <p:cNvPr id="3" name="文字版面配置區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p:txBody>
          <a:bodyPr/>
          <a:lstStyle/>
          <a:p>
            <a:fld id="{3D897AB4-B741-453A-BE67-22D0F19A46B8}" type="datetime1">
              <a:rPr lang="zh-TW" altLang="en-US" smtClean="0"/>
              <a:pPr/>
              <a:t>2025/1/3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5843DDD-17EC-42F3-AE64-45543DDC6E54}" type="slidenum">
              <a:rPr lang="zh-TW" altLang="en-US" smtClean="0"/>
              <a:pPr/>
              <a:t>‹#›</a:t>
            </a:fld>
            <a:endParaRPr lang="zh-TW" altLang="en-US"/>
          </a:p>
        </p:txBody>
      </p:sp>
    </p:spTree>
    <p:extLst>
      <p:ext uri="{BB962C8B-B14F-4D97-AF65-F5344CB8AC3E}">
        <p14:creationId xmlns:p14="http://schemas.microsoft.com/office/powerpoint/2010/main" val="1896762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28650" y="1825625"/>
            <a:ext cx="38862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29150" y="1825625"/>
            <a:ext cx="38862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2FF11EBC-6136-4849-9B23-8044E917359F}" type="datetime1">
              <a:rPr lang="zh-TW" altLang="en-US" smtClean="0"/>
              <a:pPr/>
              <a:t>2025/1/3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5843DDD-17EC-42F3-AE64-45543DDC6E54}" type="slidenum">
              <a:rPr lang="zh-TW" altLang="en-US" smtClean="0"/>
              <a:pPr/>
              <a:t>‹#›</a:t>
            </a:fld>
            <a:endParaRPr lang="zh-TW" altLang="en-US"/>
          </a:p>
        </p:txBody>
      </p:sp>
    </p:spTree>
    <p:extLst>
      <p:ext uri="{BB962C8B-B14F-4D97-AF65-F5344CB8AC3E}">
        <p14:creationId xmlns:p14="http://schemas.microsoft.com/office/powerpoint/2010/main" val="4138052151"/>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29841" y="365126"/>
            <a:ext cx="78867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a:t>編輯母片文字樣式</a:t>
            </a:r>
          </a:p>
        </p:txBody>
      </p:sp>
      <p:sp>
        <p:nvSpPr>
          <p:cNvPr id="4" name="內容版面配置區 3"/>
          <p:cNvSpPr>
            <a:spLocks noGrp="1"/>
          </p:cNvSpPr>
          <p:nvPr>
            <p:ph sz="half" idx="2"/>
          </p:nvPr>
        </p:nvSpPr>
        <p:spPr>
          <a:xfrm>
            <a:off x="629842" y="2505075"/>
            <a:ext cx="3868340"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a:t>編輯母片文字樣式</a:t>
            </a:r>
          </a:p>
        </p:txBody>
      </p:sp>
      <p:sp>
        <p:nvSpPr>
          <p:cNvPr id="6" name="內容版面配置區 5"/>
          <p:cNvSpPr>
            <a:spLocks noGrp="1"/>
          </p:cNvSpPr>
          <p:nvPr>
            <p:ph sz="quarter" idx="4"/>
          </p:nvPr>
        </p:nvSpPr>
        <p:spPr>
          <a:xfrm>
            <a:off x="4629150" y="2505075"/>
            <a:ext cx="3887391"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80708EB2-EDF6-4099-808F-1AC782714AC4}" type="datetime1">
              <a:rPr lang="zh-TW" altLang="en-US" smtClean="0"/>
              <a:pPr/>
              <a:t>2025/1/3</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05843DDD-17EC-42F3-AE64-45543DDC6E54}" type="slidenum">
              <a:rPr lang="zh-TW" altLang="en-US" smtClean="0"/>
              <a:pPr/>
              <a:t>‹#›</a:t>
            </a:fld>
            <a:endParaRPr lang="zh-TW" altLang="en-US"/>
          </a:p>
        </p:txBody>
      </p:sp>
    </p:spTree>
    <p:extLst>
      <p:ext uri="{BB962C8B-B14F-4D97-AF65-F5344CB8AC3E}">
        <p14:creationId xmlns:p14="http://schemas.microsoft.com/office/powerpoint/2010/main" val="389656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2611A22A-174E-42CA-9243-843A2F16F03E}" type="datetime1">
              <a:rPr lang="zh-TW" altLang="en-US" smtClean="0"/>
              <a:pPr/>
              <a:t>2025/1/3</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05843DDD-17EC-42F3-AE64-45543DDC6E54}" type="slidenum">
              <a:rPr lang="zh-TW" altLang="en-US" smtClean="0"/>
              <a:pPr/>
              <a:t>‹#›</a:t>
            </a:fld>
            <a:endParaRPr lang="zh-TW" altLang="en-US"/>
          </a:p>
        </p:txBody>
      </p:sp>
    </p:spTree>
    <p:extLst>
      <p:ext uri="{BB962C8B-B14F-4D97-AF65-F5344CB8AC3E}">
        <p14:creationId xmlns:p14="http://schemas.microsoft.com/office/powerpoint/2010/main" val="206612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2B7B3A99-F4CA-410D-B53C-82FA8F9FF079}" type="datetime1">
              <a:rPr lang="zh-TW" altLang="en-US" smtClean="0"/>
              <a:pPr/>
              <a:t>2025/1/3</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05843DDD-17EC-42F3-AE64-45543DDC6E54}" type="slidenum">
              <a:rPr lang="zh-TW" altLang="en-US" smtClean="0"/>
              <a:pPr/>
              <a:t>‹#›</a:t>
            </a:fld>
            <a:endParaRPr lang="zh-TW" altLang="en-US"/>
          </a:p>
        </p:txBody>
      </p:sp>
    </p:spTree>
    <p:extLst>
      <p:ext uri="{BB962C8B-B14F-4D97-AF65-F5344CB8AC3E}">
        <p14:creationId xmlns:p14="http://schemas.microsoft.com/office/powerpoint/2010/main" val="158850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29841" y="457200"/>
            <a:ext cx="2949178" cy="1600200"/>
          </a:xfrm>
        </p:spPr>
        <p:txBody>
          <a:bodyPr anchor="b"/>
          <a:lstStyle>
            <a:lvl1pPr>
              <a:defRPr sz="2400"/>
            </a:lvl1pPr>
          </a:lstStyle>
          <a:p>
            <a:r>
              <a:rPr lang="zh-TW" altLang="en-US"/>
              <a:t>按一下以編輯母片標題樣式</a:t>
            </a:r>
          </a:p>
        </p:txBody>
      </p:sp>
      <p:sp>
        <p:nvSpPr>
          <p:cNvPr id="3" name="內容版面配置區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a:t>編輯母片文字樣式</a:t>
            </a:r>
          </a:p>
        </p:txBody>
      </p:sp>
      <p:sp>
        <p:nvSpPr>
          <p:cNvPr id="5" name="日期版面配置區 4"/>
          <p:cNvSpPr>
            <a:spLocks noGrp="1"/>
          </p:cNvSpPr>
          <p:nvPr>
            <p:ph type="dt" sz="half" idx="10"/>
          </p:nvPr>
        </p:nvSpPr>
        <p:spPr/>
        <p:txBody>
          <a:bodyPr/>
          <a:lstStyle/>
          <a:p>
            <a:fld id="{2C2A0644-D543-4331-B875-35559D0CEBB4}" type="datetime1">
              <a:rPr lang="zh-TW" altLang="en-US" smtClean="0"/>
              <a:pPr/>
              <a:t>2025/1/3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5843DDD-17EC-42F3-AE64-45543DDC6E54}" type="slidenum">
              <a:rPr lang="zh-TW" altLang="en-US" smtClean="0"/>
              <a:pPr/>
              <a:t>‹#›</a:t>
            </a:fld>
            <a:endParaRPr lang="zh-TW" altLang="en-US"/>
          </a:p>
        </p:txBody>
      </p:sp>
    </p:spTree>
    <p:extLst>
      <p:ext uri="{BB962C8B-B14F-4D97-AF65-F5344CB8AC3E}">
        <p14:creationId xmlns:p14="http://schemas.microsoft.com/office/powerpoint/2010/main" val="3984164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29841" y="457200"/>
            <a:ext cx="2949178" cy="1600200"/>
          </a:xfrm>
        </p:spPr>
        <p:txBody>
          <a:bodyPr anchor="b"/>
          <a:lstStyle>
            <a:lvl1pPr>
              <a:defRPr sz="2400"/>
            </a:lvl1pPr>
          </a:lstStyle>
          <a:p>
            <a:r>
              <a:rPr lang="zh-TW" altLang="en-US"/>
              <a:t>按一下以編輯母片標題樣式</a:t>
            </a:r>
          </a:p>
        </p:txBody>
      </p:sp>
      <p:sp>
        <p:nvSpPr>
          <p:cNvPr id="3" name="圖片版面配置區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TW" altLang="en-US"/>
          </a:p>
        </p:txBody>
      </p:sp>
      <p:sp>
        <p:nvSpPr>
          <p:cNvPr id="4" name="文字版面配置區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a:t>編輯母片文字樣式</a:t>
            </a:r>
          </a:p>
        </p:txBody>
      </p:sp>
      <p:sp>
        <p:nvSpPr>
          <p:cNvPr id="5" name="日期版面配置區 4"/>
          <p:cNvSpPr>
            <a:spLocks noGrp="1"/>
          </p:cNvSpPr>
          <p:nvPr>
            <p:ph type="dt" sz="half" idx="10"/>
          </p:nvPr>
        </p:nvSpPr>
        <p:spPr/>
        <p:txBody>
          <a:bodyPr/>
          <a:lstStyle/>
          <a:p>
            <a:fld id="{479B5586-D5DB-4B01-8E2D-DE1DF6EB9D65}" type="datetime1">
              <a:rPr lang="zh-TW" altLang="en-US" smtClean="0"/>
              <a:pPr/>
              <a:t>2025/1/3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5843DDD-17EC-42F3-AE64-45543DDC6E54}" type="slidenum">
              <a:rPr lang="zh-TW" altLang="en-US" smtClean="0"/>
              <a:pPr/>
              <a:t>‹#›</a:t>
            </a:fld>
            <a:endParaRPr lang="zh-TW" altLang="en-US"/>
          </a:p>
        </p:txBody>
      </p:sp>
    </p:spTree>
    <p:extLst>
      <p:ext uri="{BB962C8B-B14F-4D97-AF65-F5344CB8AC3E}">
        <p14:creationId xmlns:p14="http://schemas.microsoft.com/office/powerpoint/2010/main" val="3655993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FF11EBC-6136-4849-9B23-8044E917359F}" type="datetime1">
              <a:rPr lang="zh-TW" altLang="en-US" smtClean="0"/>
              <a:pPr/>
              <a:t>2025/1/3</a:t>
            </a:fld>
            <a:endParaRPr lang="zh-TW" altLang="en-US"/>
          </a:p>
        </p:txBody>
      </p:sp>
      <p:sp>
        <p:nvSpPr>
          <p:cNvPr id="5" name="頁尾版面配置區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5843DDD-17EC-42F3-AE64-45543DDC6E54}" type="slidenum">
              <a:rPr lang="zh-TW" altLang="en-US" smtClean="0"/>
              <a:pPr/>
              <a:t>‹#›</a:t>
            </a:fld>
            <a:endParaRPr lang="zh-TW" altLang="en-US"/>
          </a:p>
        </p:txBody>
      </p:sp>
    </p:spTree>
    <p:extLst>
      <p:ext uri="{BB962C8B-B14F-4D97-AF65-F5344CB8AC3E}">
        <p14:creationId xmlns:p14="http://schemas.microsoft.com/office/powerpoint/2010/main" val="317596612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TW"/>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hyperlink" Target="https://edu.law.moe.gov.tw/LawContent.aspx?id=FL024363" TargetMode="Externa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hyperlink" Target="https://edu.law.moe.gov.tw/LawContent.aspx?id=FL024363"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9"/>
          <p:cNvSpPr>
            <a:spLocks noChangeArrowheads="1"/>
          </p:cNvSpPr>
          <p:nvPr/>
        </p:nvSpPr>
        <p:spPr bwMode="auto">
          <a:xfrm>
            <a:off x="-14461" y="2132856"/>
            <a:ext cx="9144000" cy="2088232"/>
          </a:xfrm>
          <a:prstGeom prst="rect">
            <a:avLst/>
          </a:prstGeom>
          <a:solidFill>
            <a:schemeClr val="accent3">
              <a:lumMod val="20000"/>
              <a:lumOff val="80000"/>
            </a:schemeClr>
          </a:solidFill>
          <a:ln>
            <a:noFill/>
          </a:ln>
          <a:effectLst/>
        </p:spPr>
        <p:txBody>
          <a:bodyPr wrap="none" anchor="ctr"/>
          <a:lstStyle/>
          <a:p>
            <a:endParaRPr lang="zh-CN" altLang="en-US">
              <a:solidFill>
                <a:prstClr val="white">
                  <a:lumMod val="50000"/>
                </a:prstClr>
              </a:solidFill>
            </a:endParaRPr>
          </a:p>
        </p:txBody>
      </p:sp>
      <p:sp>
        <p:nvSpPr>
          <p:cNvPr id="4" name="矩形 3"/>
          <p:cNvSpPr/>
          <p:nvPr/>
        </p:nvSpPr>
        <p:spPr>
          <a:xfrm>
            <a:off x="251520" y="2583111"/>
            <a:ext cx="8784976" cy="954107"/>
          </a:xfrm>
          <a:prstGeom prst="rect">
            <a:avLst/>
          </a:prstGeom>
        </p:spPr>
        <p:txBody>
          <a:bodyPr wrap="square">
            <a:spAutoFit/>
          </a:bodyPr>
          <a:lstStyle/>
          <a:p>
            <a:pPr algn="ctr"/>
            <a:r>
              <a:rPr lang="zh-TW" altLang="en-US" sz="5600" b="1" dirty="0">
                <a:solidFill>
                  <a:schemeClr val="accent1">
                    <a:lumMod val="50000"/>
                  </a:schemeClr>
                </a:solidFill>
                <a:latin typeface="標楷體" pitchFamily="65" charset="-120"/>
                <a:ea typeface="標楷體" pitchFamily="65" charset="-120"/>
              </a:rPr>
              <a:t>多元教育輔導措施申請說明</a:t>
            </a:r>
          </a:p>
        </p:txBody>
      </p:sp>
      <p:sp>
        <p:nvSpPr>
          <p:cNvPr id="5" name="副標題 2"/>
          <p:cNvSpPr>
            <a:spLocks noGrp="1"/>
          </p:cNvSpPr>
          <p:nvPr>
            <p:ph type="subTitle" idx="1"/>
          </p:nvPr>
        </p:nvSpPr>
        <p:spPr>
          <a:xfrm>
            <a:off x="1073454" y="4800373"/>
            <a:ext cx="6997092" cy="1220915"/>
          </a:xfrm>
        </p:spPr>
        <p:txBody>
          <a:bodyPr>
            <a:noAutofit/>
          </a:bodyPr>
          <a:lstStyle/>
          <a:p>
            <a:pPr eaLnBrk="1" hangingPunct="1"/>
            <a:r>
              <a:rPr lang="zh-TW" altLang="en-US" sz="3000" b="1" dirty="0">
                <a:solidFill>
                  <a:srgbClr val="00B0F0"/>
                </a:solidFill>
                <a:latin typeface="標楷體" pitchFamily="65" charset="-120"/>
                <a:ea typeface="標楷體" pitchFamily="65" charset="-120"/>
              </a:rPr>
              <a:t>教育局學輔校安科 顏怡玄科員</a:t>
            </a:r>
            <a:endParaRPr lang="en-US" altLang="zh-TW" sz="3000" b="1" dirty="0">
              <a:solidFill>
                <a:srgbClr val="00B0F0"/>
              </a:solidFill>
              <a:latin typeface="標楷體" pitchFamily="65" charset="-120"/>
              <a:ea typeface="標楷體" pitchFamily="65" charset="-120"/>
            </a:endParaRPr>
          </a:p>
          <a:p>
            <a:pPr eaLnBrk="1" hangingPunct="1"/>
            <a:r>
              <a:rPr lang="zh-TW" altLang="en-US" sz="3000" b="1" dirty="0">
                <a:solidFill>
                  <a:srgbClr val="00B0F0"/>
                </a:solidFill>
                <a:latin typeface="標楷體" pitchFamily="65" charset="-120"/>
                <a:ea typeface="標楷體" pitchFamily="65" charset="-120"/>
              </a:rPr>
              <a:t>報告日期：</a:t>
            </a:r>
            <a:r>
              <a:rPr lang="en-US" altLang="zh-TW" sz="3000" b="1" dirty="0">
                <a:solidFill>
                  <a:srgbClr val="00B0F0"/>
                </a:solidFill>
                <a:latin typeface="標楷體" pitchFamily="65" charset="-120"/>
                <a:ea typeface="標楷體" pitchFamily="65" charset="-120"/>
              </a:rPr>
              <a:t>114</a:t>
            </a:r>
            <a:r>
              <a:rPr lang="zh-TW" altLang="en-US" sz="3000" b="1" dirty="0">
                <a:solidFill>
                  <a:srgbClr val="00B0F0"/>
                </a:solidFill>
                <a:latin typeface="標楷體" pitchFamily="65" charset="-120"/>
                <a:ea typeface="標楷體" pitchFamily="65" charset="-120"/>
              </a:rPr>
              <a:t>年</a:t>
            </a:r>
            <a:r>
              <a:rPr lang="en-US" altLang="zh-TW" sz="3000" b="1" dirty="0">
                <a:solidFill>
                  <a:srgbClr val="00B0F0"/>
                </a:solidFill>
                <a:latin typeface="標楷體" pitchFamily="65" charset="-120"/>
                <a:ea typeface="標楷體" pitchFamily="65" charset="-120"/>
              </a:rPr>
              <a:t>1</a:t>
            </a:r>
            <a:r>
              <a:rPr lang="zh-TW" altLang="en-US" sz="3000" b="1" dirty="0">
                <a:solidFill>
                  <a:srgbClr val="00B0F0"/>
                </a:solidFill>
                <a:latin typeface="標楷體" pitchFamily="65" charset="-120"/>
                <a:ea typeface="標楷體" pitchFamily="65" charset="-120"/>
              </a:rPr>
              <a:t>月</a:t>
            </a:r>
            <a:r>
              <a:rPr lang="en-US" altLang="zh-TW" sz="3000" b="1" dirty="0">
                <a:solidFill>
                  <a:srgbClr val="00B0F0"/>
                </a:solidFill>
                <a:latin typeface="標楷體" pitchFamily="65" charset="-120"/>
                <a:ea typeface="標楷體" pitchFamily="65" charset="-120"/>
              </a:rPr>
              <a:t>10</a:t>
            </a:r>
            <a:r>
              <a:rPr lang="zh-TW" altLang="en-US" sz="3000" b="1" dirty="0">
                <a:solidFill>
                  <a:srgbClr val="00B0F0"/>
                </a:solidFill>
                <a:latin typeface="標楷體" pitchFamily="65" charset="-120"/>
                <a:ea typeface="標楷體" pitchFamily="65" charset="-120"/>
              </a:rPr>
              <a:t>日</a:t>
            </a:r>
            <a:endParaRPr lang="en-US" altLang="zh-TW" sz="3000" b="1" dirty="0">
              <a:solidFill>
                <a:srgbClr val="00B0F0"/>
              </a:solidFill>
              <a:latin typeface="標楷體" pitchFamily="65" charset="-120"/>
              <a:ea typeface="標楷體" pitchFamily="65" charset="-120"/>
            </a:endParaRPr>
          </a:p>
        </p:txBody>
      </p:sp>
      <p:sp>
        <p:nvSpPr>
          <p:cNvPr id="2" name="投影片編號版面配置區 1"/>
          <p:cNvSpPr>
            <a:spLocks noGrp="1"/>
          </p:cNvSpPr>
          <p:nvPr>
            <p:ph type="sldNum" sz="quarter" idx="12"/>
          </p:nvPr>
        </p:nvSpPr>
        <p:spPr/>
        <p:txBody>
          <a:bodyPr/>
          <a:lstStyle/>
          <a:p>
            <a:fld id="{05843DDD-17EC-42F3-AE64-45543DDC6E54}" type="slidenum">
              <a:rPr lang="zh-TW" altLang="en-US" smtClean="0"/>
              <a:pPr/>
              <a:t>1</a:t>
            </a:fld>
            <a:endParaRPr lang="zh-TW" altLang="en-US"/>
          </a:p>
        </p:txBody>
      </p:sp>
      <p:pic>
        <p:nvPicPr>
          <p:cNvPr id="6" name="圖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2318"/>
            <a:ext cx="9144000" cy="1444876"/>
          </a:xfrm>
          <a:prstGeom prst="rect">
            <a:avLst/>
          </a:prstGeom>
        </p:spPr>
      </p:pic>
      <p:pic>
        <p:nvPicPr>
          <p:cNvPr id="3" name="圖片 2">
            <a:extLst>
              <a:ext uri="{FF2B5EF4-FFF2-40B4-BE49-F238E27FC236}">
                <a16:creationId xmlns:a16="http://schemas.microsoft.com/office/drawing/2014/main" id="{E170183E-DD92-FD89-8A0A-FDC475A0B3C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91519" y="6021288"/>
            <a:ext cx="1167214" cy="836712"/>
          </a:xfrm>
          <a:prstGeom prst="rect">
            <a:avLst/>
          </a:prstGeom>
        </p:spPr>
      </p:pic>
    </p:spTree>
    <p:extLst>
      <p:ext uri="{BB962C8B-B14F-4D97-AF65-F5344CB8AC3E}">
        <p14:creationId xmlns:p14="http://schemas.microsoft.com/office/powerpoint/2010/main" val="2566832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資料庫圖表 3"/>
          <p:cNvGraphicFramePr/>
          <p:nvPr>
            <p:extLst>
              <p:ext uri="{D42A27DB-BD31-4B8C-83A1-F6EECF244321}">
                <p14:modId xmlns:p14="http://schemas.microsoft.com/office/powerpoint/2010/main" val="2167325799"/>
              </p:ext>
            </p:extLst>
          </p:nvPr>
        </p:nvGraphicFramePr>
        <p:xfrm>
          <a:off x="662112" y="1085166"/>
          <a:ext cx="8147520" cy="53681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文字方塊 4"/>
          <p:cNvSpPr txBox="1"/>
          <p:nvPr/>
        </p:nvSpPr>
        <p:spPr>
          <a:xfrm>
            <a:off x="2654" y="188640"/>
            <a:ext cx="7488832" cy="707886"/>
          </a:xfrm>
          <a:prstGeom prst="rect">
            <a:avLst/>
          </a:prstGeom>
          <a:noFill/>
        </p:spPr>
        <p:txBody>
          <a:bodyPr wrap="square" rtlCol="0">
            <a:spAutoFit/>
          </a:bodyPr>
          <a:lstStyle/>
          <a:p>
            <a:pPr marL="571500" indent="-571500">
              <a:buFont typeface="Wingdings" panose="05000000000000000000" pitchFamily="2" charset="2"/>
              <a:buChar char="Ø"/>
            </a:pPr>
            <a:r>
              <a:rPr lang="zh-TW" altLang="en-US" sz="4000" b="1" dirty="0">
                <a:latin typeface="標楷體" panose="03000509000000000000" pitchFamily="65" charset="-120"/>
                <a:ea typeface="標楷體" panose="03000509000000000000" pitchFamily="65" charset="-120"/>
              </a:rPr>
              <a:t>多元教育輔導措施辦理期程</a:t>
            </a:r>
          </a:p>
        </p:txBody>
      </p:sp>
    </p:spTree>
    <p:extLst>
      <p:ext uri="{BB962C8B-B14F-4D97-AF65-F5344CB8AC3E}">
        <p14:creationId xmlns:p14="http://schemas.microsoft.com/office/powerpoint/2010/main" val="43759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77312" y="0"/>
            <a:ext cx="8784976" cy="830997"/>
          </a:xfrm>
          <a:prstGeom prst="rect">
            <a:avLst/>
          </a:prstGeom>
        </p:spPr>
        <p:txBody>
          <a:bodyPr wrap="square">
            <a:spAutoFit/>
          </a:bodyPr>
          <a:lstStyle/>
          <a:p>
            <a:r>
              <a:rPr lang="zh-TW" altLang="en-US" sz="4800" b="1" dirty="0">
                <a:solidFill>
                  <a:schemeClr val="accent1">
                    <a:lumMod val="50000"/>
                  </a:schemeClr>
                </a:solidFill>
                <a:latin typeface="Franklin Gothic Book"/>
                <a:ea typeface="標楷體" pitchFamily="65" charset="-120"/>
              </a:rPr>
              <a:t>► 學生輔導法補充說明</a:t>
            </a:r>
            <a:endParaRPr lang="zh-TW" altLang="en-US" sz="4800" b="1" dirty="0">
              <a:solidFill>
                <a:schemeClr val="accent1">
                  <a:lumMod val="50000"/>
                </a:schemeClr>
              </a:solidFill>
              <a:latin typeface="標楷體" pitchFamily="65" charset="-120"/>
              <a:ea typeface="標楷體" pitchFamily="65" charset="-120"/>
            </a:endParaRPr>
          </a:p>
        </p:txBody>
      </p:sp>
      <p:sp>
        <p:nvSpPr>
          <p:cNvPr id="5" name="矩形 4"/>
          <p:cNvSpPr/>
          <p:nvPr/>
        </p:nvSpPr>
        <p:spPr>
          <a:xfrm>
            <a:off x="77312" y="1916715"/>
            <a:ext cx="8784976" cy="4792081"/>
          </a:xfrm>
          <a:prstGeom prst="rect">
            <a:avLst/>
          </a:prstGeom>
        </p:spPr>
        <p:txBody>
          <a:bodyPr wrap="square">
            <a:spAutoFit/>
          </a:bodyPr>
          <a:lstStyle/>
          <a:p>
            <a:pPr marL="274320" indent="-274320">
              <a:lnSpc>
                <a:spcPct val="80000"/>
              </a:lnSpc>
              <a:spcBef>
                <a:spcPts val="1200"/>
              </a:spcBef>
              <a:spcAft>
                <a:spcPts val="600"/>
              </a:spcAft>
              <a:buClr>
                <a:schemeClr val="accent1"/>
              </a:buClr>
              <a:buSzPct val="85000"/>
              <a:buFont typeface="Wingdings 2"/>
              <a:buChar char=""/>
              <a:defRPr/>
            </a:pPr>
            <a:r>
              <a:rPr lang="en-US" altLang="zh-TW" sz="2400" b="1" dirty="0">
                <a:latin typeface="標楷體" pitchFamily="65" charset="-120"/>
                <a:ea typeface="標楷體" pitchFamily="65" charset="-120"/>
              </a:rPr>
              <a:t>1.</a:t>
            </a:r>
            <a:r>
              <a:rPr lang="zh-TW" altLang="en-US" sz="2400" b="1" dirty="0">
                <a:latin typeface="標楷體" pitchFamily="65" charset="-120"/>
                <a:ea typeface="標楷體" pitchFamily="65" charset="-120"/>
              </a:rPr>
              <a:t>學校遇有</a:t>
            </a:r>
            <a:r>
              <a:rPr lang="zh-TW" altLang="en-US" sz="2400" b="1" dirty="0">
                <a:solidFill>
                  <a:srgbClr val="FF0000"/>
                </a:solidFill>
                <a:latin typeface="標楷體" pitchFamily="65" charset="-120"/>
                <a:ea typeface="標楷體" pitchFamily="65" charset="-120"/>
              </a:rPr>
              <a:t>緊急個案</a:t>
            </a:r>
            <a:r>
              <a:rPr lang="zh-TW" altLang="en-US" sz="2400" b="1" dirty="0">
                <a:latin typeface="標楷體" pitchFamily="65" charset="-120"/>
                <a:ea typeface="標楷體" pitchFamily="65" charset="-120"/>
              </a:rPr>
              <a:t>，經學校會同學生輔導諮商中心召開</a:t>
            </a:r>
            <a:r>
              <a:rPr lang="zh-TW" altLang="en-US" sz="2400" b="1" dirty="0">
                <a:solidFill>
                  <a:srgbClr val="FF0000"/>
                </a:solidFill>
                <a:latin typeface="標楷體" pitchFamily="65" charset="-120"/>
                <a:ea typeface="標楷體" pitchFamily="65" charset="-120"/>
              </a:rPr>
              <a:t>專家或個案會議</a:t>
            </a:r>
            <a:r>
              <a:rPr lang="zh-TW" altLang="en-US" sz="2400" b="1" dirty="0">
                <a:latin typeface="標楷體" pitchFamily="65" charset="-120"/>
                <a:ea typeface="標楷體" pitchFamily="65" charset="-120"/>
              </a:rPr>
              <a:t>評估確有必要後，</a:t>
            </a:r>
            <a:r>
              <a:rPr lang="zh-TW" altLang="en-US" sz="2400" b="1" dirty="0">
                <a:solidFill>
                  <a:srgbClr val="FF0000"/>
                </a:solidFill>
                <a:latin typeface="標楷體" pitchFamily="65" charset="-120"/>
                <a:ea typeface="標楷體" pitchFamily="65" charset="-120"/>
              </a:rPr>
              <a:t>得轉介處遇性輔導</a:t>
            </a:r>
            <a:r>
              <a:rPr lang="zh-TW" altLang="en-US" sz="2400" b="1" dirty="0">
                <a:latin typeface="標楷體" pitchFamily="65" charset="-120"/>
                <a:ea typeface="標楷體" pitchFamily="65" charset="-120"/>
              </a:rPr>
              <a:t>（第</a:t>
            </a:r>
            <a:r>
              <a:rPr lang="en-US" altLang="zh-TW" sz="2400" b="1" dirty="0">
                <a:latin typeface="標楷體" pitchFamily="65" charset="-120"/>
                <a:ea typeface="標楷體" pitchFamily="65" charset="-120"/>
              </a:rPr>
              <a:t>6</a:t>
            </a:r>
            <a:r>
              <a:rPr lang="zh-TW" altLang="en-US" sz="2400" b="1" dirty="0">
                <a:latin typeface="標楷體" pitchFamily="65" charset="-120"/>
                <a:ea typeface="標楷體" pitchFamily="65" charset="-120"/>
              </a:rPr>
              <a:t>條）。</a:t>
            </a:r>
          </a:p>
          <a:p>
            <a:pPr marL="274320" indent="-274320">
              <a:lnSpc>
                <a:spcPct val="80000"/>
              </a:lnSpc>
              <a:spcBef>
                <a:spcPts val="1200"/>
              </a:spcBef>
              <a:spcAft>
                <a:spcPts val="600"/>
              </a:spcAft>
              <a:buClr>
                <a:schemeClr val="accent1"/>
              </a:buClr>
              <a:buSzPct val="85000"/>
              <a:buFont typeface="Wingdings 2"/>
              <a:buChar char=""/>
              <a:defRPr/>
            </a:pPr>
            <a:r>
              <a:rPr lang="en-US" altLang="zh-TW" sz="2400" b="1" dirty="0">
                <a:latin typeface="標楷體" pitchFamily="65" charset="-120"/>
                <a:ea typeface="標楷體" pitchFamily="65" charset="-120"/>
              </a:rPr>
              <a:t>2.</a:t>
            </a:r>
            <a:r>
              <a:rPr lang="zh-TW" altLang="en-US" sz="2400" b="1" dirty="0">
                <a:latin typeface="標楷體" pitchFamily="65" charset="-120"/>
                <a:ea typeface="標楷體" pitchFamily="65" charset="-120"/>
              </a:rPr>
              <a:t>學校針對</a:t>
            </a:r>
            <a:r>
              <a:rPr lang="zh-TW" altLang="en-US" sz="2400" b="1" dirty="0">
                <a:solidFill>
                  <a:srgbClr val="FF0000"/>
                </a:solidFill>
                <a:latin typeface="標楷體" pitchFamily="65" charset="-120"/>
                <a:ea typeface="標楷體" pitchFamily="65" charset="-120"/>
              </a:rPr>
              <a:t>介入性輔導</a:t>
            </a:r>
            <a:r>
              <a:rPr lang="zh-TW" altLang="en-US" sz="2400" b="1" dirty="0">
                <a:latin typeface="標楷體" pitchFamily="65" charset="-120"/>
                <a:ea typeface="標楷體" pitchFamily="65" charset="-120"/>
              </a:rPr>
              <a:t>及</a:t>
            </a:r>
            <a:r>
              <a:rPr lang="zh-TW" altLang="en-US" sz="2400" b="1" dirty="0">
                <a:solidFill>
                  <a:srgbClr val="FF0000"/>
                </a:solidFill>
                <a:latin typeface="標楷體" pitchFamily="65" charset="-120"/>
                <a:ea typeface="標楷體" pitchFamily="65" charset="-120"/>
              </a:rPr>
              <a:t>處遇性學生：</a:t>
            </a:r>
            <a:r>
              <a:rPr lang="zh-TW" altLang="en-US" sz="2400" b="1" dirty="0">
                <a:latin typeface="標楷體" pitchFamily="65" charset="-120"/>
                <a:ea typeface="標楷體" pitchFamily="65" charset="-120"/>
              </a:rPr>
              <a:t>（第</a:t>
            </a:r>
            <a:r>
              <a:rPr lang="en-US" altLang="zh-TW" sz="2400" b="1" dirty="0">
                <a:latin typeface="標楷體" pitchFamily="65" charset="-120"/>
                <a:ea typeface="標楷體" pitchFamily="65" charset="-120"/>
              </a:rPr>
              <a:t>6-1</a:t>
            </a:r>
            <a:r>
              <a:rPr lang="zh-TW" altLang="en-US" sz="2400" b="1" dirty="0">
                <a:latin typeface="標楷體" pitchFamily="65" charset="-120"/>
                <a:ea typeface="標楷體" pitchFamily="65" charset="-120"/>
              </a:rPr>
              <a:t>條）</a:t>
            </a:r>
            <a:endParaRPr lang="en-US" altLang="zh-TW" sz="2400" b="1" dirty="0">
              <a:solidFill>
                <a:srgbClr val="FF0000"/>
              </a:solidFill>
              <a:latin typeface="標楷體" pitchFamily="65" charset="-120"/>
              <a:ea typeface="標楷體" pitchFamily="65" charset="-120"/>
            </a:endParaRPr>
          </a:p>
          <a:p>
            <a:pPr>
              <a:lnSpc>
                <a:spcPct val="80000"/>
              </a:lnSpc>
              <a:spcAft>
                <a:spcPts val="600"/>
              </a:spcAft>
              <a:buClr>
                <a:schemeClr val="accent1"/>
              </a:buClr>
              <a:buSzPct val="85000"/>
              <a:defRPr/>
            </a:pPr>
            <a:r>
              <a:rPr lang="zh-TW" altLang="en-US" sz="2000" b="1" dirty="0">
                <a:solidFill>
                  <a:srgbClr val="FF0000"/>
                </a:solidFill>
                <a:latin typeface="標楷體" pitchFamily="65" charset="-120"/>
                <a:ea typeface="標楷體" pitchFamily="65" charset="-120"/>
              </a:rPr>
              <a:t>   </a:t>
            </a:r>
            <a:r>
              <a:rPr lang="en-US" altLang="zh-TW" sz="2000" b="1" dirty="0">
                <a:solidFill>
                  <a:srgbClr val="FF0000"/>
                </a:solidFill>
                <a:latin typeface="標楷體" pitchFamily="65" charset="-120"/>
                <a:ea typeface="標楷體" pitchFamily="65" charset="-120"/>
              </a:rPr>
              <a:t>(1)</a:t>
            </a:r>
            <a:r>
              <a:rPr lang="zh-TW" altLang="en-US" sz="2000" b="1" dirty="0">
                <a:solidFill>
                  <a:srgbClr val="FF0000"/>
                </a:solidFill>
                <a:latin typeface="標楷體" pitchFamily="65" charset="-120"/>
                <a:ea typeface="標楷體" pitchFamily="65" charset="-120"/>
              </a:rPr>
              <a:t> 列冊追蹤輔導 </a:t>
            </a:r>
            <a:endParaRPr lang="en-US" altLang="zh-TW" sz="2000" b="1" dirty="0">
              <a:solidFill>
                <a:srgbClr val="FF0000"/>
              </a:solidFill>
              <a:latin typeface="標楷體" pitchFamily="65" charset="-120"/>
              <a:ea typeface="標楷體" pitchFamily="65" charset="-120"/>
            </a:endParaRPr>
          </a:p>
          <a:p>
            <a:pPr>
              <a:lnSpc>
                <a:spcPct val="80000"/>
              </a:lnSpc>
              <a:spcAft>
                <a:spcPts val="600"/>
              </a:spcAft>
              <a:buClr>
                <a:schemeClr val="accent1"/>
              </a:buClr>
              <a:buSzPct val="85000"/>
              <a:defRPr/>
            </a:pPr>
            <a:r>
              <a:rPr lang="en-US" altLang="zh-TW" sz="2000" b="1" dirty="0">
                <a:solidFill>
                  <a:srgbClr val="FF0000"/>
                </a:solidFill>
                <a:latin typeface="標楷體" pitchFamily="65" charset="-120"/>
                <a:ea typeface="標楷體" pitchFamily="65" charset="-120"/>
              </a:rPr>
              <a:t>   (2) </a:t>
            </a:r>
            <a:r>
              <a:rPr lang="zh-TW" altLang="en-US" sz="2000" b="1" dirty="0">
                <a:solidFill>
                  <a:srgbClr val="FF0000"/>
                </a:solidFill>
                <a:latin typeface="標楷體" pitchFamily="65" charset="-120"/>
                <a:ea typeface="標楷體" pitchFamily="65" charset="-120"/>
              </a:rPr>
              <a:t>召開個案會議</a:t>
            </a:r>
            <a:r>
              <a:rPr lang="en-US" altLang="zh-TW" sz="2000" b="1" dirty="0">
                <a:latin typeface="標楷體" pitchFamily="65" charset="-120"/>
                <a:ea typeface="標楷體" pitchFamily="65" charset="-120"/>
              </a:rPr>
              <a:t>(</a:t>
            </a:r>
            <a:r>
              <a:rPr lang="zh-TW" altLang="en-US" sz="2000" b="1" dirty="0">
                <a:latin typeface="標楷體" pitchFamily="65" charset="-120"/>
                <a:ea typeface="標楷體" pitchFamily="65" charset="-120"/>
              </a:rPr>
              <a:t>視學生輔導需求邀請專輔人員、學生家長或學生本人</a:t>
            </a:r>
            <a:endParaRPr lang="en-US" altLang="zh-TW" sz="2000" b="1" dirty="0">
              <a:latin typeface="標楷體" pitchFamily="65" charset="-120"/>
              <a:ea typeface="標楷體" pitchFamily="65" charset="-120"/>
            </a:endParaRPr>
          </a:p>
          <a:p>
            <a:pPr>
              <a:lnSpc>
                <a:spcPct val="80000"/>
              </a:lnSpc>
              <a:spcAft>
                <a:spcPts val="600"/>
              </a:spcAft>
              <a:buClr>
                <a:schemeClr val="accent1"/>
              </a:buClr>
              <a:buSzPct val="85000"/>
              <a:defRPr/>
            </a:pPr>
            <a:r>
              <a:rPr lang="en-US" altLang="zh-TW" sz="2000" b="1" dirty="0">
                <a:latin typeface="標楷體" pitchFamily="65" charset="-120"/>
                <a:ea typeface="標楷體" pitchFamily="65" charset="-120"/>
              </a:rPr>
              <a:t>       </a:t>
            </a:r>
            <a:r>
              <a:rPr lang="zh-TW" altLang="en-US" sz="2000" b="1" dirty="0">
                <a:latin typeface="標楷體" pitchFamily="65" charset="-120"/>
                <a:ea typeface="標楷體" pitchFamily="65" charset="-120"/>
              </a:rPr>
              <a:t>參與</a:t>
            </a:r>
            <a:r>
              <a:rPr lang="en-US" altLang="zh-TW" sz="2000" b="1" dirty="0">
                <a:latin typeface="標楷體" pitchFamily="65" charset="-120"/>
                <a:ea typeface="標楷體" pitchFamily="65" charset="-120"/>
              </a:rPr>
              <a:t>)</a:t>
            </a:r>
            <a:endParaRPr lang="en-US" altLang="zh-TW" sz="2000" b="1" dirty="0">
              <a:solidFill>
                <a:srgbClr val="FF0000"/>
              </a:solidFill>
              <a:latin typeface="標楷體" pitchFamily="65" charset="-120"/>
              <a:ea typeface="標楷體" pitchFamily="65" charset="-120"/>
            </a:endParaRPr>
          </a:p>
          <a:p>
            <a:pPr>
              <a:lnSpc>
                <a:spcPct val="80000"/>
              </a:lnSpc>
              <a:spcAft>
                <a:spcPts val="600"/>
              </a:spcAft>
              <a:buClr>
                <a:schemeClr val="accent1"/>
              </a:buClr>
              <a:buSzPct val="85000"/>
              <a:defRPr/>
            </a:pPr>
            <a:r>
              <a:rPr lang="en-US" altLang="zh-TW" sz="2000" b="1" dirty="0">
                <a:solidFill>
                  <a:srgbClr val="FF0000"/>
                </a:solidFill>
                <a:latin typeface="標楷體" pitchFamily="65" charset="-120"/>
                <a:ea typeface="標楷體" pitchFamily="65" charset="-120"/>
              </a:rPr>
              <a:t>   (3) </a:t>
            </a:r>
            <a:r>
              <a:rPr lang="zh-TW" altLang="en-US" sz="2000" b="1" dirty="0">
                <a:solidFill>
                  <a:srgbClr val="FF0000"/>
                </a:solidFill>
                <a:latin typeface="標楷體" pitchFamily="65" charset="-120"/>
                <a:ea typeface="標楷體" pitchFamily="65" charset="-120"/>
              </a:rPr>
              <a:t>訂定輔導方案或計畫</a:t>
            </a:r>
            <a:r>
              <a:rPr lang="en-US" altLang="zh-TW" sz="2000" b="1" dirty="0">
                <a:latin typeface="標楷體" pitchFamily="65" charset="-120"/>
                <a:ea typeface="標楷體" pitchFamily="65" charset="-120"/>
              </a:rPr>
              <a:t>(</a:t>
            </a:r>
            <a:r>
              <a:rPr lang="zh-TW" altLang="en-US" sz="2000" b="1" dirty="0">
                <a:latin typeface="標楷體" pitchFamily="65" charset="-120"/>
                <a:ea typeface="標楷體" pitchFamily="65" charset="-120"/>
              </a:rPr>
              <a:t>視學生輔導需求處理出缺勤紀錄或成績考核，</a:t>
            </a:r>
            <a:endParaRPr lang="en-US" altLang="zh-TW" sz="2000" b="1" dirty="0">
              <a:latin typeface="標楷體" pitchFamily="65" charset="-120"/>
              <a:ea typeface="標楷體" pitchFamily="65" charset="-120"/>
            </a:endParaRPr>
          </a:p>
          <a:p>
            <a:pPr>
              <a:lnSpc>
                <a:spcPct val="80000"/>
              </a:lnSpc>
              <a:spcAft>
                <a:spcPts val="600"/>
              </a:spcAft>
              <a:buClr>
                <a:schemeClr val="accent1"/>
              </a:buClr>
              <a:buSzPct val="85000"/>
              <a:defRPr/>
            </a:pPr>
            <a:r>
              <a:rPr lang="en-US" altLang="zh-TW" sz="2000" b="1" dirty="0">
                <a:latin typeface="標楷體" pitchFamily="65" charset="-120"/>
                <a:ea typeface="標楷體" pitchFamily="65" charset="-120"/>
              </a:rPr>
              <a:t>       </a:t>
            </a:r>
            <a:r>
              <a:rPr lang="zh-TW" altLang="en-US" sz="2000" b="1" dirty="0">
                <a:latin typeface="標楷體" pitchFamily="65" charset="-120"/>
                <a:ea typeface="標楷體" pitchFamily="65" charset="-120"/>
              </a:rPr>
              <a:t>積極協助其課業，不受請假或成績考核相關規定之限制</a:t>
            </a:r>
            <a:r>
              <a:rPr lang="en-US" altLang="zh-TW" sz="2000" b="1" dirty="0">
                <a:latin typeface="標楷體" pitchFamily="65" charset="-120"/>
                <a:ea typeface="標楷體" pitchFamily="65" charset="-120"/>
              </a:rPr>
              <a:t>)</a:t>
            </a:r>
          </a:p>
          <a:p>
            <a:pPr>
              <a:lnSpc>
                <a:spcPct val="80000"/>
              </a:lnSpc>
              <a:spcAft>
                <a:spcPts val="600"/>
              </a:spcAft>
              <a:buClr>
                <a:schemeClr val="accent1"/>
              </a:buClr>
              <a:buSzPct val="85000"/>
              <a:defRPr/>
            </a:pPr>
            <a:r>
              <a:rPr lang="en-US" altLang="zh-TW" sz="2000" b="1" dirty="0">
                <a:latin typeface="標楷體" pitchFamily="65" charset="-120"/>
                <a:ea typeface="標楷體" pitchFamily="65" charset="-120"/>
              </a:rPr>
              <a:t>   (4)</a:t>
            </a:r>
            <a:r>
              <a:rPr lang="zh-TW" altLang="en-US" sz="2000" b="1" dirty="0">
                <a:latin typeface="標楷體" pitchFamily="65" charset="-120"/>
                <a:ea typeface="標楷體" pitchFamily="65" charset="-120"/>
              </a:rPr>
              <a:t>學校教職員工均應於職責範圍內配合</a:t>
            </a:r>
          </a:p>
          <a:p>
            <a:pPr marL="274320" indent="-274320">
              <a:lnSpc>
                <a:spcPct val="80000"/>
              </a:lnSpc>
              <a:spcBef>
                <a:spcPts val="1200"/>
              </a:spcBef>
              <a:spcAft>
                <a:spcPts val="600"/>
              </a:spcAft>
              <a:buClr>
                <a:schemeClr val="accent1"/>
              </a:buClr>
              <a:buSzPct val="85000"/>
              <a:buFont typeface="Wingdings 2"/>
              <a:buChar char=""/>
              <a:defRPr/>
            </a:pPr>
            <a:r>
              <a:rPr lang="en-US" altLang="zh-TW" sz="2400" b="1" dirty="0">
                <a:latin typeface="標楷體" pitchFamily="65" charset="-120"/>
                <a:ea typeface="標楷體" pitchFamily="65" charset="-120"/>
              </a:rPr>
              <a:t>3.</a:t>
            </a:r>
            <a:r>
              <a:rPr lang="zh-TW" altLang="en-US" sz="2400" b="1" dirty="0">
                <a:latin typeface="標楷體" pitchFamily="65" charset="-120"/>
                <a:ea typeface="標楷體" pitchFamily="65" charset="-120"/>
              </a:rPr>
              <a:t>學校輔導主管宜由具輔導專業專長者優先任用（第</a:t>
            </a:r>
            <a:r>
              <a:rPr lang="en-US" altLang="zh-TW" sz="2400" b="1" dirty="0">
                <a:latin typeface="標楷體" pitchFamily="65" charset="-120"/>
                <a:ea typeface="標楷體" pitchFamily="65" charset="-120"/>
              </a:rPr>
              <a:t>9</a:t>
            </a:r>
            <a:r>
              <a:rPr lang="zh-TW" altLang="en-US" sz="2400" b="1" dirty="0">
                <a:latin typeface="標楷體" pitchFamily="65" charset="-120"/>
                <a:ea typeface="標楷體" pitchFamily="65" charset="-120"/>
              </a:rPr>
              <a:t>條）。</a:t>
            </a:r>
          </a:p>
          <a:p>
            <a:pPr marL="274320" indent="-274320">
              <a:lnSpc>
                <a:spcPct val="80000"/>
              </a:lnSpc>
              <a:spcBef>
                <a:spcPts val="1200"/>
              </a:spcBef>
              <a:spcAft>
                <a:spcPts val="600"/>
              </a:spcAft>
              <a:buClr>
                <a:schemeClr val="accent1"/>
              </a:buClr>
              <a:buSzPct val="85000"/>
              <a:buFont typeface="Wingdings 2"/>
              <a:buChar char=""/>
              <a:defRPr/>
            </a:pPr>
            <a:r>
              <a:rPr lang="en-US" altLang="zh-TW" sz="2400" b="1" dirty="0">
                <a:latin typeface="標楷體" pitchFamily="65" charset="-120"/>
                <a:ea typeface="標楷體" pitchFamily="65" charset="-120"/>
              </a:rPr>
              <a:t>4.</a:t>
            </a:r>
            <a:r>
              <a:rPr lang="zh-TW" altLang="en-US" sz="2400" b="1" dirty="0">
                <a:latin typeface="標楷體" pitchFamily="65" charset="-120"/>
                <a:ea typeface="標楷體" pitchFamily="65" charset="-120"/>
              </a:rPr>
              <a:t>學校輔導教師負責規劃發展性輔導措施，應連結校內外資源，  負責執行介入性輔措施，評估轉介處遇性輔導，協助發展性及介入性輔導之推動（第</a:t>
            </a:r>
            <a:r>
              <a:rPr lang="en-US" altLang="zh-TW" sz="2400" b="1" dirty="0">
                <a:latin typeface="標楷體" pitchFamily="65" charset="-120"/>
                <a:ea typeface="標楷體" pitchFamily="65" charset="-120"/>
              </a:rPr>
              <a:t>12</a:t>
            </a:r>
            <a:r>
              <a:rPr lang="zh-TW" altLang="en-US" sz="2400" b="1" dirty="0">
                <a:latin typeface="標楷體" pitchFamily="65" charset="-120"/>
                <a:ea typeface="標楷體" pitchFamily="65" charset="-120"/>
              </a:rPr>
              <a:t>條）。</a:t>
            </a:r>
          </a:p>
        </p:txBody>
      </p:sp>
      <p:sp>
        <p:nvSpPr>
          <p:cNvPr id="2" name="投影片編號版面配置區 1"/>
          <p:cNvSpPr>
            <a:spLocks noGrp="1"/>
          </p:cNvSpPr>
          <p:nvPr>
            <p:ph type="sldNum" sz="quarter" idx="12"/>
          </p:nvPr>
        </p:nvSpPr>
        <p:spPr/>
        <p:txBody>
          <a:bodyPr/>
          <a:lstStyle/>
          <a:p>
            <a:fld id="{05843DDD-17EC-42F3-AE64-45543DDC6E54}" type="slidenum">
              <a:rPr lang="zh-TW" altLang="en-US" smtClean="0"/>
              <a:pPr/>
              <a:t>11</a:t>
            </a:fld>
            <a:endParaRPr lang="zh-TW" altLang="en-US"/>
          </a:p>
        </p:txBody>
      </p:sp>
      <p:sp>
        <p:nvSpPr>
          <p:cNvPr id="7" name="文字方塊 6">
            <a:extLst>
              <a:ext uri="{FF2B5EF4-FFF2-40B4-BE49-F238E27FC236}">
                <a16:creationId xmlns:a16="http://schemas.microsoft.com/office/drawing/2014/main" id="{FAD44DA1-790B-2195-4B6C-512C4D65FBDF}"/>
              </a:ext>
            </a:extLst>
          </p:cNvPr>
          <p:cNvSpPr txBox="1"/>
          <p:nvPr/>
        </p:nvSpPr>
        <p:spPr>
          <a:xfrm>
            <a:off x="-14104" y="847071"/>
            <a:ext cx="8876392" cy="830997"/>
          </a:xfrm>
          <a:prstGeom prst="rect">
            <a:avLst/>
          </a:prstGeom>
          <a:noFill/>
        </p:spPr>
        <p:txBody>
          <a:bodyPr wrap="square">
            <a:spAutoFit/>
          </a:bodyPr>
          <a:lstStyle/>
          <a:p>
            <a:pPr marL="274320" indent="-274320">
              <a:lnSpc>
                <a:spcPct val="80000"/>
              </a:lnSpc>
              <a:spcBef>
                <a:spcPts val="1200"/>
              </a:spcBef>
              <a:spcAft>
                <a:spcPts val="600"/>
              </a:spcAft>
              <a:buClr>
                <a:schemeClr val="accent1"/>
              </a:buClr>
              <a:buSzPct val="85000"/>
              <a:buFont typeface="Wingdings 2"/>
              <a:buChar char=""/>
              <a:defRPr/>
            </a:pPr>
            <a:r>
              <a:rPr lang="en-US" altLang="zh-TW" sz="2000" b="1" dirty="0">
                <a:latin typeface="標楷體" pitchFamily="65" charset="-120"/>
                <a:ea typeface="標楷體" pitchFamily="65" charset="-120"/>
              </a:rPr>
              <a:t>※ 113</a:t>
            </a:r>
            <a:r>
              <a:rPr lang="zh-TW" altLang="en-US" sz="2000" b="1" dirty="0">
                <a:latin typeface="標楷體" pitchFamily="65" charset="-120"/>
                <a:ea typeface="標楷體" pitchFamily="65" charset="-120"/>
              </a:rPr>
              <a:t>年</a:t>
            </a:r>
            <a:r>
              <a:rPr lang="en-US" altLang="zh-TW" sz="2000" b="1" dirty="0">
                <a:latin typeface="標楷體" pitchFamily="65" charset="-120"/>
                <a:ea typeface="標楷體" pitchFamily="65" charset="-120"/>
              </a:rPr>
              <a:t>12</a:t>
            </a:r>
            <a:r>
              <a:rPr lang="zh-TW" altLang="en-US" sz="2000" b="1" dirty="0">
                <a:latin typeface="標楷體" pitchFamily="65" charset="-120"/>
                <a:ea typeface="標楷體" pitchFamily="65" charset="-120"/>
              </a:rPr>
              <a:t>月</a:t>
            </a:r>
            <a:r>
              <a:rPr lang="en-US" altLang="zh-TW" sz="2000" b="1" dirty="0">
                <a:latin typeface="標楷體" pitchFamily="65" charset="-120"/>
                <a:ea typeface="標楷體" pitchFamily="65" charset="-120"/>
              </a:rPr>
              <a:t>18 </a:t>
            </a:r>
            <a:r>
              <a:rPr lang="zh-TW" altLang="en-US" sz="2000" b="1" dirty="0">
                <a:latin typeface="標楷體" pitchFamily="65" charset="-120"/>
                <a:ea typeface="標楷體" pitchFamily="65" charset="-120"/>
              </a:rPr>
              <a:t>日總統令頒「學生輔導法」部分條文修正案，本局業於</a:t>
            </a:r>
            <a:r>
              <a:rPr lang="en-US" altLang="zh-TW" sz="2000" b="1" dirty="0">
                <a:latin typeface="標楷體" panose="03000509000000000000" pitchFamily="65" charset="-120"/>
                <a:ea typeface="標楷體" panose="03000509000000000000" pitchFamily="65" charset="-120"/>
              </a:rPr>
              <a:t>113</a:t>
            </a:r>
            <a:r>
              <a:rPr lang="zh-TW" altLang="en-US" sz="2000" b="1" dirty="0">
                <a:latin typeface="標楷體" panose="03000509000000000000" pitchFamily="65" charset="-120"/>
                <a:ea typeface="標楷體" panose="03000509000000000000" pitchFamily="65" charset="-120"/>
              </a:rPr>
              <a:t>年</a:t>
            </a:r>
            <a:r>
              <a:rPr lang="en-US" altLang="zh-TW" sz="2000" b="1" dirty="0">
                <a:latin typeface="標楷體" panose="03000509000000000000" pitchFamily="65" charset="-120"/>
                <a:ea typeface="標楷體" panose="03000509000000000000" pitchFamily="65" charset="-120"/>
              </a:rPr>
              <a:t>12</a:t>
            </a:r>
            <a:r>
              <a:rPr lang="zh-TW" altLang="en-US" sz="2000" b="1" dirty="0">
                <a:latin typeface="標楷體" panose="03000509000000000000" pitchFamily="65" charset="-120"/>
                <a:ea typeface="標楷體" panose="03000509000000000000" pitchFamily="65" charset="-120"/>
              </a:rPr>
              <a:t>月</a:t>
            </a:r>
            <a:r>
              <a:rPr lang="en-US" altLang="zh-TW" sz="2000" b="1" dirty="0">
                <a:latin typeface="標楷體" panose="03000509000000000000" pitchFamily="65" charset="-120"/>
                <a:ea typeface="標楷體" panose="03000509000000000000" pitchFamily="65" charset="-120"/>
              </a:rPr>
              <a:t>30</a:t>
            </a:r>
            <a:r>
              <a:rPr lang="zh-TW" altLang="en-US" sz="2000" b="1" dirty="0">
                <a:latin typeface="標楷體" panose="03000509000000000000" pitchFamily="65" charset="-120"/>
                <a:ea typeface="標楷體" panose="03000509000000000000" pitchFamily="65" charset="-120"/>
              </a:rPr>
              <a:t>日以南市教安</a:t>
            </a:r>
            <a:r>
              <a:rPr lang="en-US" altLang="zh-TW" sz="2000" b="1" dirty="0">
                <a:latin typeface="標楷體" panose="03000509000000000000" pitchFamily="65" charset="-120"/>
                <a:ea typeface="標楷體" panose="03000509000000000000" pitchFamily="65" charset="-120"/>
              </a:rPr>
              <a:t>(</a:t>
            </a:r>
            <a:r>
              <a:rPr lang="zh-TW" altLang="en-US" sz="2000" b="1" dirty="0">
                <a:latin typeface="標楷體" panose="03000509000000000000" pitchFamily="65" charset="-120"/>
                <a:ea typeface="標楷體" panose="03000509000000000000" pitchFamily="65" charset="-120"/>
              </a:rPr>
              <a:t>一</a:t>
            </a:r>
            <a:r>
              <a:rPr lang="en-US" altLang="zh-TW" sz="2000" b="1" dirty="0">
                <a:latin typeface="標楷體" panose="03000509000000000000" pitchFamily="65" charset="-120"/>
                <a:ea typeface="標楷體" panose="03000509000000000000" pitchFamily="65" charset="-120"/>
              </a:rPr>
              <a:t>)</a:t>
            </a:r>
            <a:r>
              <a:rPr lang="zh-TW" altLang="en-US" sz="2000" b="1" dirty="0">
                <a:latin typeface="標楷體" panose="03000509000000000000" pitchFamily="65" charset="-120"/>
                <a:ea typeface="標楷體" panose="03000509000000000000" pitchFamily="65" charset="-120"/>
              </a:rPr>
              <a:t>字第</a:t>
            </a:r>
            <a:r>
              <a:rPr lang="en-US" altLang="zh-TW" sz="2000" b="1" dirty="0">
                <a:latin typeface="標楷體" panose="03000509000000000000" pitchFamily="65" charset="-120"/>
                <a:ea typeface="標楷體" panose="03000509000000000000" pitchFamily="65" charset="-120"/>
              </a:rPr>
              <a:t>1132610277</a:t>
            </a:r>
            <a:r>
              <a:rPr lang="zh-TW" altLang="en-US" sz="2000" b="1" dirty="0">
                <a:latin typeface="標楷體" pitchFamily="65" charset="-120"/>
                <a:ea typeface="標楷體" pitchFamily="65" charset="-120"/>
              </a:rPr>
              <a:t>號將「總統令」及「新舊條文對照表」函轉各校，修正摘要如下，請學校依修正後規定辦理相關業務：</a:t>
            </a:r>
          </a:p>
        </p:txBody>
      </p:sp>
    </p:spTree>
    <p:extLst>
      <p:ext uri="{BB962C8B-B14F-4D97-AF65-F5344CB8AC3E}">
        <p14:creationId xmlns:p14="http://schemas.microsoft.com/office/powerpoint/2010/main" val="4011120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9"/>
          <p:cNvSpPr>
            <a:spLocks noChangeArrowheads="1"/>
          </p:cNvSpPr>
          <p:nvPr/>
        </p:nvSpPr>
        <p:spPr bwMode="auto">
          <a:xfrm>
            <a:off x="-14461" y="0"/>
            <a:ext cx="9144000" cy="6858000"/>
          </a:xfrm>
          <a:prstGeom prst="rect">
            <a:avLst/>
          </a:prstGeom>
          <a:solidFill>
            <a:schemeClr val="accent3">
              <a:lumMod val="20000"/>
              <a:lumOff val="80000"/>
            </a:schemeClr>
          </a:solidFill>
          <a:ln>
            <a:noFill/>
          </a:ln>
          <a:effectLst/>
        </p:spPr>
        <p:txBody>
          <a:bodyPr wrap="none" anchor="ctr"/>
          <a:lstStyle/>
          <a:p>
            <a:endParaRPr lang="zh-CN" altLang="en-US">
              <a:solidFill>
                <a:prstClr val="white">
                  <a:lumMod val="50000"/>
                </a:prstClr>
              </a:solidFill>
            </a:endParaRPr>
          </a:p>
        </p:txBody>
      </p:sp>
      <p:sp>
        <p:nvSpPr>
          <p:cNvPr id="5" name="TextBox 4"/>
          <p:cNvSpPr txBox="1"/>
          <p:nvPr/>
        </p:nvSpPr>
        <p:spPr>
          <a:xfrm>
            <a:off x="1555329" y="2543370"/>
            <a:ext cx="5904656" cy="1015663"/>
          </a:xfrm>
          <a:prstGeom prst="rect">
            <a:avLst/>
          </a:prstGeom>
          <a:noFill/>
        </p:spPr>
        <p:txBody>
          <a:bodyPr wrap="square" lIns="0" rIns="0" rtlCol="0">
            <a:spAutoFit/>
          </a:bodyPr>
          <a:lstStyle/>
          <a:p>
            <a:pPr algn="dist"/>
            <a:r>
              <a:rPr lang="zh-TW" altLang="en-US" sz="6000" b="1" dirty="0">
                <a:ln w="6350">
                  <a:noFill/>
                </a:ln>
                <a:solidFill>
                  <a:schemeClr val="accent1">
                    <a:lumMod val="50000"/>
                  </a:schemeClr>
                </a:solidFill>
                <a:latin typeface="標楷體" panose="03000509000000000000" pitchFamily="65" charset="-120"/>
                <a:ea typeface="標楷體" panose="03000509000000000000" pitchFamily="65" charset="-120"/>
              </a:rPr>
              <a:t>報告結束</a:t>
            </a:r>
            <a:endParaRPr lang="zh-CN" altLang="en-US" sz="6000" b="1" dirty="0">
              <a:ln w="6350">
                <a:noFill/>
              </a:ln>
              <a:solidFill>
                <a:schemeClr val="accent1">
                  <a:lumMod val="50000"/>
                </a:schemeClr>
              </a:solidFill>
              <a:latin typeface="標楷體" panose="03000509000000000000" pitchFamily="65" charset="-120"/>
              <a:ea typeface="標楷體" panose="03000509000000000000" pitchFamily="65" charset="-120"/>
            </a:endParaRPr>
          </a:p>
        </p:txBody>
      </p:sp>
      <p:sp>
        <p:nvSpPr>
          <p:cNvPr id="8" name="矩形 7"/>
          <p:cNvSpPr/>
          <p:nvPr/>
        </p:nvSpPr>
        <p:spPr>
          <a:xfrm>
            <a:off x="2915815" y="3956628"/>
            <a:ext cx="3024336" cy="446276"/>
          </a:xfrm>
          <a:prstGeom prst="rect">
            <a:avLst/>
          </a:prstGeom>
          <a:ln w="6350">
            <a:solidFill>
              <a:schemeClr val="bg1">
                <a:lumMod val="50000"/>
              </a:schemeClr>
            </a:solidFill>
          </a:ln>
        </p:spPr>
        <p:txBody>
          <a:bodyPr wrap="square">
            <a:spAutoFit/>
          </a:bodyPr>
          <a:lstStyle/>
          <a:p>
            <a:pPr algn="ctr"/>
            <a:r>
              <a:rPr lang="en-US" altLang="zh-CN" sz="2300" b="1" dirty="0">
                <a:solidFill>
                  <a:schemeClr val="accent2">
                    <a:lumMod val="50000"/>
                  </a:schemeClr>
                </a:solidFill>
                <a:latin typeface="微软雅黑 Light" panose="020B0502040204020203" pitchFamily="34" charset="-122"/>
                <a:ea typeface="微软雅黑 Light" panose="020B0502040204020203" pitchFamily="34" charset="-122"/>
              </a:rPr>
              <a:t>T</a:t>
            </a:r>
            <a:r>
              <a:rPr lang="en-US" altLang="zh-TW" sz="2300" b="1" dirty="0">
                <a:solidFill>
                  <a:schemeClr val="accent2">
                    <a:lumMod val="50000"/>
                  </a:schemeClr>
                </a:solidFill>
                <a:latin typeface="微软雅黑 Light" panose="020B0502040204020203" pitchFamily="34" charset="-122"/>
                <a:ea typeface="微软雅黑 Light" panose="020B0502040204020203" pitchFamily="34" charset="-122"/>
              </a:rPr>
              <a:t>HANK</a:t>
            </a:r>
            <a:r>
              <a:rPr lang="zh-TW" altLang="en-US" sz="2300" b="1" dirty="0">
                <a:solidFill>
                  <a:schemeClr val="accent2">
                    <a:lumMod val="50000"/>
                  </a:schemeClr>
                </a:solidFill>
                <a:latin typeface="微软雅黑 Light" panose="020B0502040204020203" pitchFamily="34" charset="-122"/>
                <a:ea typeface="微软雅黑 Light" panose="020B0502040204020203" pitchFamily="34" charset="-122"/>
              </a:rPr>
              <a:t>         </a:t>
            </a:r>
            <a:r>
              <a:rPr lang="en-US" altLang="zh-TW" sz="2300" b="1" dirty="0">
                <a:solidFill>
                  <a:schemeClr val="accent2">
                    <a:lumMod val="50000"/>
                  </a:schemeClr>
                </a:solidFill>
                <a:latin typeface="微软雅黑 Light" panose="020B0502040204020203" pitchFamily="34" charset="-122"/>
                <a:ea typeface="微软雅黑 Light" panose="020B0502040204020203" pitchFamily="34" charset="-122"/>
              </a:rPr>
              <a:t>YOU</a:t>
            </a:r>
          </a:p>
        </p:txBody>
      </p:sp>
      <p:pic>
        <p:nvPicPr>
          <p:cNvPr id="6" name="圖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23" y="138184"/>
            <a:ext cx="9144000" cy="1347260"/>
          </a:xfrm>
          <a:prstGeom prst="rect">
            <a:avLst/>
          </a:prstGeom>
        </p:spPr>
      </p:pic>
      <p:pic>
        <p:nvPicPr>
          <p:cNvPr id="9" name="圖片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90786" y="5324844"/>
            <a:ext cx="2138753" cy="1533156"/>
          </a:xfrm>
          <a:prstGeom prst="rect">
            <a:avLst/>
          </a:prstGeom>
        </p:spPr>
      </p:pic>
      <p:sp>
        <p:nvSpPr>
          <p:cNvPr id="2" name="投影片編號版面配置區 1">
            <a:extLst>
              <a:ext uri="{FF2B5EF4-FFF2-40B4-BE49-F238E27FC236}">
                <a16:creationId xmlns:a16="http://schemas.microsoft.com/office/drawing/2014/main" id="{DAFC0362-4BF8-4FF3-AF79-7C0333CAE83C}"/>
              </a:ext>
            </a:extLst>
          </p:cNvPr>
          <p:cNvSpPr>
            <a:spLocks noGrp="1"/>
          </p:cNvSpPr>
          <p:nvPr>
            <p:ph type="sldNum" sz="quarter" idx="12"/>
          </p:nvPr>
        </p:nvSpPr>
        <p:spPr/>
        <p:txBody>
          <a:bodyPr/>
          <a:lstStyle/>
          <a:p>
            <a:fld id="{A77D73C6-6C2F-48CB-8888-B8D11C5DB613}" type="slidenum">
              <a:rPr lang="zh-CN" altLang="en-US" smtClean="0"/>
              <a:pPr/>
              <a:t>12</a:t>
            </a:fld>
            <a:endParaRPr lang="zh-CN" altLang="en-US"/>
          </a:p>
        </p:txBody>
      </p:sp>
      <p:pic>
        <p:nvPicPr>
          <p:cNvPr id="1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71116" y="4735682"/>
            <a:ext cx="1913733" cy="1913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802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79512" y="142944"/>
            <a:ext cx="8208912" cy="461665"/>
          </a:xfrm>
          <a:prstGeom prst="rect">
            <a:avLst/>
          </a:prstGeom>
        </p:spPr>
        <p:txBody>
          <a:bodyPr wrap="square">
            <a:spAutoFit/>
          </a:bodyPr>
          <a:lstStyle/>
          <a:p>
            <a:pPr marL="342900" indent="-342900">
              <a:buFont typeface="Arial" panose="020B0604020202020204" pitchFamily="34" charset="0"/>
              <a:buChar char="•"/>
            </a:pPr>
            <a:r>
              <a:rPr lang="zh-TW" altLang="en-US" sz="2400" b="1" dirty="0">
                <a:latin typeface="Franklin Gothic Book"/>
                <a:ea typeface="標楷體" pitchFamily="65" charset="-120"/>
              </a:rPr>
              <a:t>多元教育輔導措施類型說明</a:t>
            </a:r>
            <a:endParaRPr lang="zh-TW" altLang="en-US" sz="2400" b="1" dirty="0">
              <a:latin typeface="標楷體" pitchFamily="65" charset="-120"/>
              <a:ea typeface="標楷體" pitchFamily="65" charset="-120"/>
            </a:endParaRPr>
          </a:p>
        </p:txBody>
      </p:sp>
      <p:sp>
        <p:nvSpPr>
          <p:cNvPr id="2" name="投影片編號版面配置區 1"/>
          <p:cNvSpPr>
            <a:spLocks noGrp="1"/>
          </p:cNvSpPr>
          <p:nvPr>
            <p:ph type="sldNum" sz="quarter" idx="12"/>
          </p:nvPr>
        </p:nvSpPr>
        <p:spPr/>
        <p:txBody>
          <a:bodyPr/>
          <a:lstStyle/>
          <a:p>
            <a:fld id="{05843DDD-17EC-42F3-AE64-45543DDC6E54}" type="slidenum">
              <a:rPr lang="zh-TW" altLang="en-US" smtClean="0"/>
              <a:pPr/>
              <a:t>2</a:t>
            </a:fld>
            <a:endParaRPr lang="zh-TW" altLang="en-US"/>
          </a:p>
        </p:txBody>
      </p:sp>
      <p:graphicFrame>
        <p:nvGraphicFramePr>
          <p:cNvPr id="5" name="內容版面配置區 3"/>
          <p:cNvGraphicFramePr>
            <a:graphicFrameLocks noGrp="1"/>
          </p:cNvGraphicFramePr>
          <p:nvPr>
            <p:ph sz="quarter" idx="13"/>
            <p:extLst>
              <p:ext uri="{D42A27DB-BD31-4B8C-83A1-F6EECF244321}">
                <p14:modId xmlns:p14="http://schemas.microsoft.com/office/powerpoint/2010/main" val="2290349917"/>
              </p:ext>
            </p:extLst>
          </p:nvPr>
        </p:nvGraphicFramePr>
        <p:xfrm>
          <a:off x="23171" y="764705"/>
          <a:ext cx="9154833" cy="6018884"/>
        </p:xfrm>
        <a:graphic>
          <a:graphicData uri="http://schemas.openxmlformats.org/drawingml/2006/table">
            <a:tbl>
              <a:tblPr firstRow="1" bandRow="1">
                <a:tableStyleId>{ED083AE6-46FA-4A59-8FB0-9F97EB10719F}</a:tableStyleId>
              </a:tblPr>
              <a:tblGrid>
                <a:gridCol w="441525">
                  <a:extLst>
                    <a:ext uri="{9D8B030D-6E8A-4147-A177-3AD203B41FA5}">
                      <a16:colId xmlns:a16="http://schemas.microsoft.com/office/drawing/2014/main" val="20000"/>
                    </a:ext>
                  </a:extLst>
                </a:gridCol>
                <a:gridCol w="2091080">
                  <a:extLst>
                    <a:ext uri="{9D8B030D-6E8A-4147-A177-3AD203B41FA5}">
                      <a16:colId xmlns:a16="http://schemas.microsoft.com/office/drawing/2014/main" val="20001"/>
                    </a:ext>
                  </a:extLst>
                </a:gridCol>
                <a:gridCol w="1368152">
                  <a:extLst>
                    <a:ext uri="{9D8B030D-6E8A-4147-A177-3AD203B41FA5}">
                      <a16:colId xmlns:a16="http://schemas.microsoft.com/office/drawing/2014/main" val="20002"/>
                    </a:ext>
                  </a:extLst>
                </a:gridCol>
                <a:gridCol w="2253105">
                  <a:extLst>
                    <a:ext uri="{9D8B030D-6E8A-4147-A177-3AD203B41FA5}">
                      <a16:colId xmlns:a16="http://schemas.microsoft.com/office/drawing/2014/main" val="20004"/>
                    </a:ext>
                  </a:extLst>
                </a:gridCol>
                <a:gridCol w="1434488">
                  <a:extLst>
                    <a:ext uri="{9D8B030D-6E8A-4147-A177-3AD203B41FA5}">
                      <a16:colId xmlns:a16="http://schemas.microsoft.com/office/drawing/2014/main" val="20005"/>
                    </a:ext>
                  </a:extLst>
                </a:gridCol>
                <a:gridCol w="1566483">
                  <a:extLst>
                    <a:ext uri="{9D8B030D-6E8A-4147-A177-3AD203B41FA5}">
                      <a16:colId xmlns:a16="http://schemas.microsoft.com/office/drawing/2014/main" val="2711655594"/>
                    </a:ext>
                  </a:extLst>
                </a:gridCol>
              </a:tblGrid>
              <a:tr h="1115631">
                <a:tc>
                  <a:txBody>
                    <a:bodyPr/>
                    <a:lstStyle/>
                    <a:p>
                      <a:pPr algn="ctr"/>
                      <a:r>
                        <a:rPr lang="zh-TW" altLang="en-US" sz="2000" dirty="0">
                          <a:latin typeface="標楷體" panose="03000509000000000000" pitchFamily="65" charset="-120"/>
                          <a:ea typeface="標楷體" panose="03000509000000000000" pitchFamily="65" charset="-120"/>
                        </a:rPr>
                        <a:t>類型</a:t>
                      </a:r>
                      <a:endParaRPr lang="zh-TW" altLang="en-US" sz="2000" b="1" dirty="0">
                        <a:solidFill>
                          <a:schemeClr val="tx1"/>
                        </a:solidFill>
                        <a:latin typeface="標楷體" pitchFamily="65" charset="-120"/>
                        <a:ea typeface="標楷體" pitchFamily="65" charset="-120"/>
                      </a:endParaRPr>
                    </a:p>
                  </a:txBody>
                  <a:tcPr marL="91448" marR="91448" marT="45717" marB="45717" anchor="ctr"/>
                </a:tc>
                <a:tc>
                  <a:txBody>
                    <a:bodyPr/>
                    <a:lstStyle/>
                    <a:p>
                      <a:pPr algn="ctr"/>
                      <a:r>
                        <a:rPr lang="zh-TW" altLang="en-US" sz="1800" dirty="0">
                          <a:solidFill>
                            <a:srgbClr val="FF0000"/>
                          </a:solidFill>
                          <a:latin typeface="標楷體" panose="03000509000000000000" pitchFamily="65" charset="-120"/>
                          <a:ea typeface="標楷體" panose="03000509000000000000" pitchFamily="65" charset="-120"/>
                        </a:rPr>
                        <a:t>慈輝班</a:t>
                      </a:r>
                      <a:endParaRPr lang="en-US" altLang="zh-TW" sz="1800" dirty="0">
                        <a:solidFill>
                          <a:srgbClr val="FF0000"/>
                        </a:solidFill>
                        <a:latin typeface="標楷體" panose="03000509000000000000" pitchFamily="65" charset="-120"/>
                        <a:ea typeface="標楷體" panose="03000509000000000000" pitchFamily="65" charset="-120"/>
                      </a:endParaRPr>
                    </a:p>
                    <a:p>
                      <a:pPr algn="ctr"/>
                      <a:r>
                        <a:rPr lang="en-US" altLang="zh-TW" sz="1800" dirty="0">
                          <a:latin typeface="標楷體" panose="03000509000000000000" pitchFamily="65" charset="-120"/>
                          <a:ea typeface="標楷體" panose="03000509000000000000" pitchFamily="65" charset="-120"/>
                        </a:rPr>
                        <a:t>(</a:t>
                      </a:r>
                      <a:r>
                        <a:rPr lang="zh-TW" altLang="en-US" sz="1800" dirty="0">
                          <a:latin typeface="標楷體" panose="03000509000000000000" pitchFamily="65" charset="-120"/>
                          <a:ea typeface="標楷體" panose="03000509000000000000" pitchFamily="65" charset="-120"/>
                        </a:rPr>
                        <a:t>住宿型</a:t>
                      </a:r>
                      <a:r>
                        <a:rPr lang="en-US" altLang="zh-TW" sz="1800" dirty="0">
                          <a:latin typeface="標楷體" panose="03000509000000000000" pitchFamily="65" charset="-120"/>
                          <a:ea typeface="標楷體" panose="03000509000000000000" pitchFamily="65" charset="-120"/>
                        </a:rPr>
                        <a:t>)</a:t>
                      </a:r>
                      <a:endParaRPr lang="zh-TW" altLang="en-US" sz="1800" b="1" dirty="0">
                        <a:solidFill>
                          <a:schemeClr val="tx1"/>
                        </a:solidFill>
                        <a:latin typeface="標楷體" pitchFamily="65" charset="-120"/>
                        <a:ea typeface="標楷體" pitchFamily="65" charset="-120"/>
                      </a:endParaRPr>
                    </a:p>
                  </a:txBody>
                  <a:tcPr marL="91448" marR="91448" marT="45717" marB="45717" anchor="ctr"/>
                </a:tc>
                <a:tc>
                  <a:txBody>
                    <a:bodyPr/>
                    <a:lstStyle/>
                    <a:p>
                      <a:pPr algn="ctr"/>
                      <a:r>
                        <a:rPr lang="zh-TW" altLang="en-US" sz="1800" dirty="0">
                          <a:solidFill>
                            <a:srgbClr val="FF3399"/>
                          </a:solidFill>
                          <a:latin typeface="標楷體" panose="03000509000000000000" pitchFamily="65" charset="-120"/>
                          <a:ea typeface="標楷體" panose="03000509000000000000" pitchFamily="65" charset="-120"/>
                        </a:rPr>
                        <a:t>合作式</a:t>
                      </a:r>
                      <a:endParaRPr lang="en-US" altLang="zh-TW" sz="1800" dirty="0">
                        <a:solidFill>
                          <a:srgbClr val="FF3399"/>
                        </a:solidFill>
                        <a:latin typeface="標楷體" panose="03000509000000000000" pitchFamily="65" charset="-120"/>
                        <a:ea typeface="標楷體" panose="03000509000000000000" pitchFamily="65" charset="-120"/>
                      </a:endParaRPr>
                    </a:p>
                    <a:p>
                      <a:pPr algn="ctr"/>
                      <a:r>
                        <a:rPr lang="zh-TW" altLang="en-US" sz="1800" dirty="0">
                          <a:solidFill>
                            <a:srgbClr val="FF3399"/>
                          </a:solidFill>
                          <a:latin typeface="標楷體" panose="03000509000000000000" pitchFamily="65" charset="-120"/>
                          <a:ea typeface="標楷體" panose="03000509000000000000" pitchFamily="65" charset="-120"/>
                        </a:rPr>
                        <a:t>中途班</a:t>
                      </a:r>
                      <a:endParaRPr lang="en-US" altLang="zh-TW" sz="1800" dirty="0">
                        <a:solidFill>
                          <a:srgbClr val="FF3399"/>
                        </a:solidFill>
                        <a:latin typeface="標楷體" panose="03000509000000000000" pitchFamily="65" charset="-120"/>
                        <a:ea typeface="標楷體" panose="03000509000000000000" pitchFamily="65" charset="-120"/>
                      </a:endParaRPr>
                    </a:p>
                    <a:p>
                      <a:pPr algn="ctr"/>
                      <a:r>
                        <a:rPr lang="en-US" altLang="zh-TW" sz="1600" dirty="0">
                          <a:latin typeface="標楷體" panose="03000509000000000000" pitchFamily="65" charset="-120"/>
                          <a:ea typeface="標楷體" panose="03000509000000000000" pitchFamily="65" charset="-120"/>
                        </a:rPr>
                        <a:t>(</a:t>
                      </a:r>
                      <a:r>
                        <a:rPr lang="zh-TW" altLang="en-US" sz="1600" dirty="0">
                          <a:latin typeface="標楷體" panose="03000509000000000000" pitchFamily="65" charset="-120"/>
                          <a:ea typeface="標楷體" panose="03000509000000000000" pitchFamily="65" charset="-120"/>
                        </a:rPr>
                        <a:t>與民間團體合作</a:t>
                      </a:r>
                      <a:r>
                        <a:rPr lang="en-US" altLang="zh-TW" sz="1600" dirty="0">
                          <a:latin typeface="標楷體" panose="03000509000000000000" pitchFamily="65" charset="-120"/>
                          <a:ea typeface="標楷體" panose="03000509000000000000" pitchFamily="65" charset="-120"/>
                        </a:rPr>
                        <a:t>-</a:t>
                      </a:r>
                      <a:r>
                        <a:rPr lang="zh-TW" altLang="en-US" sz="1600" dirty="0">
                          <a:latin typeface="標楷體" panose="03000509000000000000" pitchFamily="65" charset="-120"/>
                          <a:ea typeface="標楷體" panose="03000509000000000000" pitchFamily="65" charset="-120"/>
                        </a:rPr>
                        <a:t>可住宿</a:t>
                      </a:r>
                      <a:r>
                        <a:rPr lang="en-US" altLang="zh-TW" sz="1600" dirty="0">
                          <a:latin typeface="標楷體" panose="03000509000000000000" pitchFamily="65" charset="-120"/>
                          <a:ea typeface="標楷體" panose="03000509000000000000" pitchFamily="65" charset="-120"/>
                        </a:rPr>
                        <a:t>)</a:t>
                      </a:r>
                      <a:endParaRPr lang="zh-TW" altLang="en-US" sz="1600" b="1" dirty="0">
                        <a:solidFill>
                          <a:schemeClr val="tx1"/>
                        </a:solidFill>
                        <a:latin typeface="標楷體" pitchFamily="65" charset="-120"/>
                        <a:ea typeface="標楷體" pitchFamily="65" charset="-120"/>
                      </a:endParaRPr>
                    </a:p>
                  </a:txBody>
                  <a:tcPr marL="91448" marR="91448" marT="45717" marB="45717" anchor="ctr"/>
                </a:tc>
                <a:tc>
                  <a:txBody>
                    <a:bodyPr/>
                    <a:lstStyle/>
                    <a:p>
                      <a:pPr algn="ctr"/>
                      <a:r>
                        <a:rPr lang="zh-TW" altLang="en-US" sz="1800" dirty="0">
                          <a:solidFill>
                            <a:srgbClr val="FF0000"/>
                          </a:solidFill>
                          <a:latin typeface="標楷體" panose="03000509000000000000" pitchFamily="65" charset="-120"/>
                          <a:ea typeface="標楷體" panose="03000509000000000000" pitchFamily="65" charset="-120"/>
                        </a:rPr>
                        <a:t>資源式中途班</a:t>
                      </a:r>
                      <a:endParaRPr lang="en-US" altLang="zh-TW" sz="1800" dirty="0">
                        <a:solidFill>
                          <a:srgbClr val="FF0000"/>
                        </a:solidFill>
                        <a:latin typeface="標楷體" panose="03000509000000000000" pitchFamily="65" charset="-120"/>
                        <a:ea typeface="標楷體" panose="03000509000000000000" pitchFamily="65" charset="-120"/>
                      </a:endParaRPr>
                    </a:p>
                    <a:p>
                      <a:pPr algn="ctr"/>
                      <a:r>
                        <a:rPr lang="en-US" altLang="zh-TW" sz="1800" dirty="0">
                          <a:latin typeface="標楷體" panose="03000509000000000000" pitchFamily="65" charset="-120"/>
                          <a:ea typeface="標楷體" panose="03000509000000000000" pitchFamily="65" charset="-120"/>
                        </a:rPr>
                        <a:t>(</a:t>
                      </a:r>
                      <a:r>
                        <a:rPr lang="zh-TW" altLang="en-US" sz="1800" dirty="0">
                          <a:latin typeface="標楷體" panose="03000509000000000000" pitchFamily="65" charset="-120"/>
                          <a:ea typeface="標楷體" panose="03000509000000000000" pitchFamily="65" charset="-120"/>
                        </a:rPr>
                        <a:t>非住宿</a:t>
                      </a:r>
                      <a:r>
                        <a:rPr lang="en-US" altLang="zh-TW" sz="1800" dirty="0">
                          <a:latin typeface="標楷體" panose="03000509000000000000" pitchFamily="65" charset="-120"/>
                          <a:ea typeface="標楷體" panose="03000509000000000000" pitchFamily="65" charset="-120"/>
                        </a:rPr>
                        <a:t>)</a:t>
                      </a:r>
                      <a:endParaRPr lang="zh-TW" altLang="en-US" sz="2000" b="1" dirty="0">
                        <a:solidFill>
                          <a:srgbClr val="FF0000"/>
                        </a:solidFill>
                        <a:latin typeface="標楷體" pitchFamily="65" charset="-120"/>
                        <a:ea typeface="標楷體" pitchFamily="65" charset="-120"/>
                      </a:endParaRPr>
                    </a:p>
                  </a:txBody>
                  <a:tcPr marL="91448" marR="91448" marT="45717" marB="4571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zh-TW" altLang="en-US" sz="1800" kern="1200" dirty="0">
                          <a:solidFill>
                            <a:srgbClr val="FF0000"/>
                          </a:solidFill>
                          <a:latin typeface="標楷體" panose="03000509000000000000" pitchFamily="65" charset="-120"/>
                          <a:ea typeface="標楷體" panose="03000509000000000000" pitchFamily="65" charset="-120"/>
                        </a:rPr>
                        <a:t>高關懷</a:t>
                      </a:r>
                      <a:r>
                        <a:rPr kumimoji="0" lang="zh-TW" altLang="en-US" sz="1800" kern="1200" dirty="0">
                          <a:latin typeface="標楷體" panose="03000509000000000000" pitchFamily="65" charset="-120"/>
                          <a:ea typeface="標楷體" panose="03000509000000000000" pitchFamily="65" charset="-120"/>
                        </a:rPr>
                        <a:t>課程</a:t>
                      </a:r>
                      <a:endParaRPr kumimoji="0" lang="en-US" altLang="zh-TW" sz="1800" kern="1200" dirty="0">
                        <a:latin typeface="標楷體" panose="03000509000000000000" pitchFamily="65" charset="-120"/>
                        <a:ea typeface="標楷體" panose="03000509000000000000" pitchFamily="65" charset="-12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en-US" altLang="zh-TW" sz="1800" kern="1200" dirty="0">
                          <a:latin typeface="標楷體" panose="03000509000000000000" pitchFamily="65" charset="-120"/>
                          <a:ea typeface="標楷體" panose="03000509000000000000" pitchFamily="65" charset="-120"/>
                        </a:rPr>
                        <a:t>(</a:t>
                      </a:r>
                      <a:r>
                        <a:rPr kumimoji="0" lang="zh-TW" altLang="en-US" sz="1800" kern="1200" dirty="0">
                          <a:latin typeface="標楷體" panose="03000509000000000000" pitchFamily="65" charset="-120"/>
                          <a:ea typeface="標楷體" panose="03000509000000000000" pitchFamily="65" charset="-120"/>
                        </a:rPr>
                        <a:t>非住宿</a:t>
                      </a:r>
                      <a:r>
                        <a:rPr kumimoji="0" lang="en-US" altLang="zh-TW" sz="1800" kern="1200" dirty="0">
                          <a:latin typeface="標楷體" panose="03000509000000000000" pitchFamily="65" charset="-120"/>
                          <a:ea typeface="標楷體" panose="03000509000000000000" pitchFamily="65" charset="-120"/>
                        </a:rPr>
                        <a:t>)</a:t>
                      </a:r>
                      <a:endParaRPr kumimoji="0" lang="zh-TW" altLang="en-US" sz="1800" b="1" kern="1200" dirty="0">
                        <a:solidFill>
                          <a:schemeClr val="tx1"/>
                        </a:solidFill>
                        <a:latin typeface="標楷體" pitchFamily="65" charset="-120"/>
                        <a:ea typeface="標楷體" pitchFamily="65" charset="-120"/>
                        <a:cs typeface="+mn-cs"/>
                      </a:endParaRPr>
                    </a:p>
                  </a:txBody>
                  <a:tcPr marL="91448" marR="91448" marT="45717" marB="4571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zh-TW" altLang="en-US" sz="1800" kern="1200" dirty="0">
                          <a:solidFill>
                            <a:srgbClr val="FF0000"/>
                          </a:solidFill>
                          <a:latin typeface="標楷體" panose="03000509000000000000" pitchFamily="65" charset="-120"/>
                          <a:ea typeface="標楷體" panose="03000509000000000000" pitchFamily="65" charset="-120"/>
                        </a:rPr>
                        <a:t>彈性</a:t>
                      </a:r>
                      <a:r>
                        <a:rPr kumimoji="0" lang="zh-TW" altLang="en-US" sz="1800" kern="1200" dirty="0">
                          <a:latin typeface="標楷體" panose="03000509000000000000" pitchFamily="65" charset="-120"/>
                          <a:ea typeface="標楷體" panose="03000509000000000000" pitchFamily="65" charset="-120"/>
                        </a:rPr>
                        <a:t>輔導課程</a:t>
                      </a:r>
                      <a:endParaRPr kumimoji="0" lang="en-US" altLang="zh-TW" sz="1800" kern="1200" dirty="0">
                        <a:latin typeface="標楷體" panose="03000509000000000000" pitchFamily="65" charset="-120"/>
                        <a:ea typeface="標楷體" panose="03000509000000000000" pitchFamily="65" charset="-12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en-US" altLang="zh-TW" sz="1800" kern="1200" dirty="0">
                          <a:latin typeface="標楷體" panose="03000509000000000000" pitchFamily="65" charset="-120"/>
                          <a:ea typeface="標楷體" panose="03000509000000000000" pitchFamily="65" charset="-120"/>
                        </a:rPr>
                        <a:t>(</a:t>
                      </a:r>
                      <a:r>
                        <a:rPr kumimoji="0" lang="zh-TW" altLang="en-US" sz="1800" kern="1200" dirty="0">
                          <a:latin typeface="標楷體" panose="03000509000000000000" pitchFamily="65" charset="-120"/>
                          <a:ea typeface="標楷體" panose="03000509000000000000" pitchFamily="65" charset="-120"/>
                        </a:rPr>
                        <a:t>非住宿</a:t>
                      </a:r>
                      <a:r>
                        <a:rPr kumimoji="0" lang="en-US" altLang="zh-TW" sz="1800" kern="1200" dirty="0">
                          <a:latin typeface="標楷體" panose="03000509000000000000" pitchFamily="65" charset="-120"/>
                          <a:ea typeface="標楷體" panose="03000509000000000000" pitchFamily="65" charset="-120"/>
                        </a:rPr>
                        <a:t>)</a:t>
                      </a:r>
                      <a:endParaRPr kumimoji="0" lang="zh-TW" altLang="en-US" sz="2000" b="1" kern="1200" dirty="0">
                        <a:solidFill>
                          <a:schemeClr val="tx1"/>
                        </a:solidFill>
                        <a:latin typeface="標楷體" pitchFamily="65" charset="-120"/>
                        <a:ea typeface="標楷體" pitchFamily="65" charset="-120"/>
                        <a:cs typeface="+mn-cs"/>
                      </a:endParaRPr>
                    </a:p>
                  </a:txBody>
                  <a:tcPr marL="91448" marR="91448" marT="45717" marB="45717" anchor="ctr"/>
                </a:tc>
                <a:extLst>
                  <a:ext uri="{0D108BD9-81ED-4DB2-BD59-A6C34878D82A}">
                    <a16:rowId xmlns:a16="http://schemas.microsoft.com/office/drawing/2014/main" val="10000"/>
                  </a:ext>
                </a:extLst>
              </a:tr>
              <a:tr h="2885546">
                <a:tc>
                  <a:txBody>
                    <a:bodyPr/>
                    <a:lstStyle/>
                    <a:p>
                      <a:pPr algn="ctr"/>
                      <a:r>
                        <a:rPr lang="zh-TW" altLang="en-US" sz="1800" dirty="0">
                          <a:latin typeface="標楷體" panose="03000509000000000000" pitchFamily="65" charset="-120"/>
                          <a:ea typeface="標楷體" panose="03000509000000000000" pitchFamily="65" charset="-120"/>
                        </a:rPr>
                        <a:t>開辦方式及辦理對象</a:t>
                      </a:r>
                      <a:endParaRPr lang="zh-TW" altLang="en-US" sz="1800" b="1" dirty="0">
                        <a:solidFill>
                          <a:schemeClr val="tx1"/>
                        </a:solidFill>
                        <a:latin typeface="標楷體" pitchFamily="65" charset="-120"/>
                        <a:ea typeface="標楷體" pitchFamily="65" charset="-120"/>
                      </a:endParaRPr>
                    </a:p>
                  </a:txBody>
                  <a:tcPr marL="91448" marR="91448" marT="45717" marB="45717" anchor="ctr"/>
                </a:tc>
                <a:tc>
                  <a:txBody>
                    <a:bodyPr/>
                    <a:lstStyle/>
                    <a:p>
                      <a:pPr algn="l"/>
                      <a:r>
                        <a:rPr lang="en-US" altLang="zh-TW" sz="1600" dirty="0">
                          <a:latin typeface="標楷體" panose="03000509000000000000" pitchFamily="65" charset="-120"/>
                          <a:ea typeface="標楷體" panose="03000509000000000000" pitchFamily="65" charset="-120"/>
                        </a:rPr>
                        <a:t>1.</a:t>
                      </a:r>
                      <a:r>
                        <a:rPr lang="zh-TW" altLang="en-US" sz="1600" b="1" dirty="0">
                          <a:solidFill>
                            <a:srgbClr val="FF0000"/>
                          </a:solidFill>
                          <a:latin typeface="標楷體" panose="03000509000000000000" pitchFamily="65" charset="-120"/>
                          <a:ea typeface="標楷體" panose="03000509000000000000" pitchFamily="65" charset="-120"/>
                        </a:rPr>
                        <a:t>獨立成班</a:t>
                      </a:r>
                      <a:endParaRPr lang="en-US" altLang="zh-TW" sz="1600" b="1" dirty="0">
                        <a:solidFill>
                          <a:srgbClr val="FF0000"/>
                        </a:solidFill>
                        <a:latin typeface="標楷體" panose="03000509000000000000" pitchFamily="65" charset="-120"/>
                        <a:ea typeface="標楷體" panose="03000509000000000000" pitchFamily="65" charset="-120"/>
                      </a:endParaRPr>
                    </a:p>
                    <a:p>
                      <a:pPr algn="l"/>
                      <a:r>
                        <a:rPr lang="en-US" altLang="zh-TW" sz="1600" dirty="0">
                          <a:latin typeface="標楷體" panose="03000509000000000000" pitchFamily="65" charset="-120"/>
                          <a:ea typeface="標楷體" panose="03000509000000000000" pitchFamily="65" charset="-120"/>
                        </a:rPr>
                        <a:t>2.</a:t>
                      </a:r>
                      <a:r>
                        <a:rPr lang="zh-TW" altLang="en-US" sz="1600" dirty="0">
                          <a:latin typeface="標楷體" panose="03000509000000000000" pitchFamily="65" charset="-120"/>
                          <a:ea typeface="標楷體" panose="03000509000000000000" pitchFamily="65" charset="-120"/>
                        </a:rPr>
                        <a:t>設置於永仁高中</a:t>
                      </a:r>
                      <a:endParaRPr lang="en-US" altLang="zh-TW" sz="1600" dirty="0">
                        <a:latin typeface="標楷體" panose="03000509000000000000" pitchFamily="65" charset="-120"/>
                        <a:ea typeface="標楷體" panose="03000509000000000000" pitchFamily="65" charset="-120"/>
                      </a:endParaRPr>
                    </a:p>
                    <a:p>
                      <a:pPr marL="180975" indent="-180975" algn="l"/>
                      <a:r>
                        <a:rPr lang="en-US" altLang="zh-TW" sz="1600" dirty="0">
                          <a:latin typeface="標楷體" panose="03000509000000000000" pitchFamily="65" charset="-120"/>
                          <a:ea typeface="標楷體" panose="03000509000000000000" pitchFamily="65" charset="-120"/>
                        </a:rPr>
                        <a:t>3.</a:t>
                      </a:r>
                      <a:r>
                        <a:rPr lang="zh-TW" altLang="zh-TW" sz="1600" dirty="0">
                          <a:latin typeface="標楷體" panose="03000509000000000000" pitchFamily="65" charset="-120"/>
                          <a:ea typeface="標楷體" panose="03000509000000000000" pitchFamily="65" charset="-120"/>
                        </a:rPr>
                        <a:t>家庭遭遇變故</a:t>
                      </a:r>
                      <a:r>
                        <a:rPr lang="zh-TW" altLang="en-US" sz="1600" dirty="0">
                          <a:latin typeface="標楷體" panose="03000509000000000000" pitchFamily="65" charset="-120"/>
                          <a:ea typeface="標楷體" panose="03000509000000000000" pitchFamily="65" charset="-120"/>
                        </a:rPr>
                        <a:t>、</a:t>
                      </a:r>
                      <a:r>
                        <a:rPr lang="zh-TW" altLang="zh-TW" sz="1600" dirty="0">
                          <a:latin typeface="標楷體" panose="03000509000000000000" pitchFamily="65" charset="-120"/>
                          <a:ea typeface="標楷體" panose="03000509000000000000" pitchFamily="65" charset="-120"/>
                        </a:rPr>
                        <a:t>家庭功能</a:t>
                      </a:r>
                      <a:r>
                        <a:rPr lang="zh-TW" altLang="en-US" sz="1600" dirty="0">
                          <a:latin typeface="標楷體" panose="03000509000000000000" pitchFamily="65" charset="-120"/>
                          <a:ea typeface="標楷體" panose="03000509000000000000" pitchFamily="65" charset="-120"/>
                        </a:rPr>
                        <a:t>失調、</a:t>
                      </a:r>
                      <a:r>
                        <a:rPr lang="zh-TW" altLang="zh-TW" sz="1600" dirty="0">
                          <a:latin typeface="標楷體" panose="03000509000000000000" pitchFamily="65" charset="-120"/>
                          <a:ea typeface="標楷體" panose="03000509000000000000" pitchFamily="65" charset="-120"/>
                        </a:rPr>
                        <a:t>中低、低收入戶而有中輟之虞</a:t>
                      </a:r>
                      <a:r>
                        <a:rPr lang="zh-TW" altLang="en-US" sz="1600" dirty="0">
                          <a:latin typeface="標楷體" panose="03000509000000000000" pitchFamily="65" charset="-120"/>
                          <a:ea typeface="標楷體" panose="03000509000000000000" pitchFamily="65" charset="-120"/>
                        </a:rPr>
                        <a:t>，且經</a:t>
                      </a:r>
                      <a:r>
                        <a:rPr lang="zh-TW" altLang="zh-TW" sz="1600" dirty="0">
                          <a:latin typeface="標楷體" panose="03000509000000000000" pitchFamily="65" charset="-120"/>
                          <a:ea typeface="標楷體" panose="03000509000000000000" pitchFamily="65" charset="-120"/>
                        </a:rPr>
                        <a:t>監護人</a:t>
                      </a:r>
                      <a:r>
                        <a:rPr lang="zh-TW" altLang="en-US" sz="1600" dirty="0">
                          <a:latin typeface="標楷體" panose="03000509000000000000" pitchFamily="65" charset="-120"/>
                          <a:ea typeface="標楷體" panose="03000509000000000000" pitchFamily="65" charset="-120"/>
                        </a:rPr>
                        <a:t>或法定代理人</a:t>
                      </a:r>
                      <a:r>
                        <a:rPr lang="zh-TW" altLang="zh-TW" sz="1600" dirty="0">
                          <a:latin typeface="標楷體" panose="03000509000000000000" pitchFamily="65" charset="-120"/>
                          <a:ea typeface="標楷體" panose="03000509000000000000" pitchFamily="65" charset="-120"/>
                        </a:rPr>
                        <a:t>同意接受輔導就讀者</a:t>
                      </a:r>
                      <a:r>
                        <a:rPr lang="zh-TW" altLang="en-US" sz="1600" dirty="0">
                          <a:latin typeface="標楷體" panose="03000509000000000000" pitchFamily="65" charset="-120"/>
                          <a:ea typeface="標楷體" panose="03000509000000000000" pitchFamily="65" charset="-120"/>
                        </a:rPr>
                        <a:t>。</a:t>
                      </a:r>
                      <a:endParaRPr lang="zh-TW" altLang="en-US" sz="1600" b="1" dirty="0">
                        <a:solidFill>
                          <a:schemeClr val="tx1"/>
                        </a:solidFill>
                        <a:latin typeface="標楷體" pitchFamily="65" charset="-120"/>
                        <a:ea typeface="標楷體" pitchFamily="65" charset="-120"/>
                      </a:endParaRPr>
                    </a:p>
                  </a:txBody>
                  <a:tcPr marL="91448" marR="91448" marT="45717" marB="45717" anchor="ctr"/>
                </a:tc>
                <a:tc>
                  <a:txBody>
                    <a:bodyPr/>
                    <a:lstStyle/>
                    <a:p>
                      <a:pPr marL="180975" marR="0" lvl="0" indent="-180975" algn="ctr" defTabSz="685800" rtl="0" eaLnBrk="1" fontAlgn="auto" latinLnBrk="0" hangingPunct="1">
                        <a:lnSpc>
                          <a:spcPct val="100000"/>
                        </a:lnSpc>
                        <a:spcBef>
                          <a:spcPts val="0"/>
                        </a:spcBef>
                        <a:spcAft>
                          <a:spcPts val="0"/>
                        </a:spcAft>
                        <a:buClrTx/>
                        <a:buSzTx/>
                        <a:buFontTx/>
                        <a:buNone/>
                        <a:tabLst/>
                        <a:defRPr/>
                      </a:pPr>
                      <a:r>
                        <a:rPr lang="zh-TW" altLang="en-US" sz="1600" b="1" dirty="0">
                          <a:solidFill>
                            <a:srgbClr val="FF3399"/>
                          </a:solidFill>
                          <a:latin typeface="標楷體" pitchFamily="65" charset="-120"/>
                          <a:ea typeface="標楷體" pitchFamily="65" charset="-120"/>
                        </a:rPr>
                        <a:t>本市無開辦</a:t>
                      </a:r>
                      <a:endParaRPr lang="en-US" altLang="zh-TW" sz="1600" dirty="0">
                        <a:solidFill>
                          <a:srgbClr val="FF3399"/>
                        </a:solidFill>
                        <a:latin typeface="標楷體" panose="03000509000000000000" pitchFamily="65" charset="-120"/>
                        <a:ea typeface="標楷體" panose="03000509000000000000" pitchFamily="65" charset="-120"/>
                      </a:endParaRPr>
                    </a:p>
                    <a:p>
                      <a:pPr marL="180975" indent="-180975" algn="l" rtl="0" eaLnBrk="1" latinLnBrk="0" hangingPunct="1"/>
                      <a:endParaRPr lang="zh-TW" altLang="en-US" sz="1600" b="1" dirty="0">
                        <a:solidFill>
                          <a:schemeClr val="tx1"/>
                        </a:solidFill>
                        <a:latin typeface="標楷體" pitchFamily="65" charset="-120"/>
                        <a:ea typeface="標楷體" pitchFamily="65" charset="-120"/>
                      </a:endParaRPr>
                    </a:p>
                  </a:txBody>
                  <a:tcPr marL="91448" marR="91448" marT="45717" marB="45717" anchor="ctr"/>
                </a:tc>
                <a:tc>
                  <a:txBody>
                    <a:bodyPr/>
                    <a:lstStyle/>
                    <a:p>
                      <a:pPr marL="180975" indent="-180975" algn="l" rtl="0" eaLnBrk="1" latinLnBrk="0" hangingPunct="1"/>
                      <a:r>
                        <a:rPr kumimoji="0" lang="en-US" altLang="zh-TW" sz="1600" kern="1200" dirty="0">
                          <a:latin typeface="標楷體" panose="03000509000000000000" pitchFamily="65" charset="-120"/>
                          <a:ea typeface="標楷體" panose="03000509000000000000" pitchFamily="65" charset="-120"/>
                        </a:rPr>
                        <a:t>1.</a:t>
                      </a:r>
                      <a:r>
                        <a:rPr kumimoji="0" lang="zh-TW" altLang="en-US" sz="1600" b="1" kern="1200" dirty="0">
                          <a:solidFill>
                            <a:srgbClr val="FF0000"/>
                          </a:solidFill>
                          <a:latin typeface="標楷體" panose="03000509000000000000" pitchFamily="65" charset="-120"/>
                          <a:ea typeface="標楷體" panose="03000509000000000000" pitchFamily="65" charset="-120"/>
                        </a:rPr>
                        <a:t>學籍設在原班，部分課程抽離至中途班上課。</a:t>
                      </a:r>
                      <a:endParaRPr kumimoji="0" lang="en-US" altLang="zh-TW" sz="1600" b="1" kern="1200" dirty="0">
                        <a:solidFill>
                          <a:srgbClr val="FF0000"/>
                        </a:solidFill>
                        <a:latin typeface="標楷體" panose="03000509000000000000" pitchFamily="65" charset="-120"/>
                        <a:ea typeface="標楷體" panose="03000509000000000000" pitchFamily="65" charset="-120"/>
                      </a:endParaRPr>
                    </a:p>
                    <a:p>
                      <a:pPr marL="180975" indent="-180975" algn="l" rtl="0" eaLnBrk="1" latinLnBrk="0" hangingPunct="1"/>
                      <a:r>
                        <a:rPr kumimoji="0" lang="en-US" altLang="zh-TW" sz="1600" kern="1200" dirty="0">
                          <a:latin typeface="標楷體" panose="03000509000000000000" pitchFamily="65" charset="-120"/>
                          <a:ea typeface="標楷體" panose="03000509000000000000" pitchFamily="65" charset="-120"/>
                        </a:rPr>
                        <a:t>2.</a:t>
                      </a:r>
                      <a:r>
                        <a:rPr kumimoji="0" lang="zh-TW" altLang="en-US" sz="1600" kern="1200" dirty="0">
                          <a:latin typeface="標楷體" panose="03000509000000000000" pitchFamily="65" charset="-120"/>
                          <a:ea typeface="標楷體" panose="03000509000000000000" pitchFamily="65" charset="-120"/>
                        </a:rPr>
                        <a:t>中輟生經追蹤輔導返校復學或長期缺課學生無法適應原就學環境，經就學復學輔導就讀小組通過，且經</a:t>
                      </a:r>
                      <a:r>
                        <a:rPr kumimoji="0" lang="zh-TW" altLang="zh-TW" sz="1600" kern="1200" dirty="0">
                          <a:latin typeface="標楷體" panose="03000509000000000000" pitchFamily="65" charset="-120"/>
                          <a:ea typeface="標楷體" panose="03000509000000000000" pitchFamily="65" charset="-120"/>
                        </a:rPr>
                        <a:t>監護人</a:t>
                      </a:r>
                      <a:r>
                        <a:rPr kumimoji="0" lang="zh-TW" altLang="en-US" sz="1600" kern="1200" dirty="0">
                          <a:latin typeface="標楷體" panose="03000509000000000000" pitchFamily="65" charset="-120"/>
                          <a:ea typeface="標楷體" panose="03000509000000000000" pitchFamily="65" charset="-120"/>
                        </a:rPr>
                        <a:t>或法定代理人</a:t>
                      </a:r>
                      <a:r>
                        <a:rPr kumimoji="0" lang="zh-TW" altLang="zh-TW" sz="1600" kern="1200" dirty="0">
                          <a:latin typeface="標楷體" panose="03000509000000000000" pitchFamily="65" charset="-120"/>
                          <a:ea typeface="標楷體" panose="03000509000000000000" pitchFamily="65" charset="-120"/>
                        </a:rPr>
                        <a:t>同意</a:t>
                      </a:r>
                      <a:r>
                        <a:rPr kumimoji="0" lang="zh-TW" altLang="en-US" sz="1600" kern="1200" dirty="0">
                          <a:latin typeface="標楷體" panose="03000509000000000000" pitchFamily="65" charset="-120"/>
                          <a:ea typeface="標楷體" panose="03000509000000000000" pitchFamily="65" charset="-120"/>
                        </a:rPr>
                        <a:t>，得安排就讀中途班，以協助回歸原班就讀</a:t>
                      </a:r>
                      <a:r>
                        <a:rPr lang="zh-TW" altLang="en-US" sz="1600" dirty="0">
                          <a:latin typeface="標楷體" panose="03000509000000000000" pitchFamily="65" charset="-120"/>
                          <a:ea typeface="標楷體" panose="03000509000000000000" pitchFamily="65" charset="-120"/>
                        </a:rPr>
                        <a:t>。</a:t>
                      </a:r>
                      <a:endParaRPr lang="zh-TW" altLang="en-US" sz="1600" b="1" dirty="0">
                        <a:solidFill>
                          <a:schemeClr val="tx1"/>
                        </a:solidFill>
                        <a:latin typeface="標楷體" pitchFamily="65" charset="-120"/>
                        <a:ea typeface="標楷體" pitchFamily="65" charset="-120"/>
                      </a:endParaRPr>
                    </a:p>
                    <a:p>
                      <a:endParaRPr lang="zh-TW" altLang="en-US" dirty="0"/>
                    </a:p>
                  </a:txBody>
                  <a:tcPr marL="91448" marR="91448" marT="45717" marB="45717" anchor="ctr"/>
                </a:tc>
                <a:tc gridSpan="2">
                  <a:txBody>
                    <a:bodyPr/>
                    <a:lstStyle/>
                    <a:p>
                      <a:pPr marL="180975" indent="-180975" algn="l" rtl="0" eaLnBrk="1" latinLnBrk="0" hangingPunct="1"/>
                      <a:r>
                        <a:rPr lang="en-US" altLang="zh-TW" sz="1600" dirty="0">
                          <a:solidFill>
                            <a:schemeClr val="tx1"/>
                          </a:solidFill>
                          <a:latin typeface="標楷體" panose="03000509000000000000" pitchFamily="65" charset="-120"/>
                          <a:ea typeface="標楷體" panose="03000509000000000000" pitchFamily="65" charset="-120"/>
                        </a:rPr>
                        <a:t>1.</a:t>
                      </a:r>
                      <a:r>
                        <a:rPr lang="zh-TW" altLang="en-US" sz="1600" b="1" dirty="0">
                          <a:solidFill>
                            <a:srgbClr val="FF0000"/>
                          </a:solidFill>
                          <a:latin typeface="標楷體" panose="03000509000000000000" pitchFamily="65" charset="-120"/>
                          <a:ea typeface="標楷體" panose="03000509000000000000" pitchFamily="65" charset="-120"/>
                        </a:rPr>
                        <a:t>學籍設在原班，部分課程抽離至高關懷或彈性輔導課程上課。</a:t>
                      </a:r>
                      <a:endParaRPr lang="en-US" altLang="zh-TW" sz="1600" b="1" dirty="0">
                        <a:solidFill>
                          <a:srgbClr val="FF0000"/>
                        </a:solidFill>
                        <a:latin typeface="標楷體" panose="03000509000000000000" pitchFamily="65" charset="-120"/>
                        <a:ea typeface="標楷體" panose="03000509000000000000" pitchFamily="65" charset="-120"/>
                      </a:endParaRPr>
                    </a:p>
                    <a:p>
                      <a:pPr marL="180975" indent="-180975" algn="l" rtl="0" eaLnBrk="1" latinLnBrk="0" hangingPunct="1"/>
                      <a:r>
                        <a:rPr lang="en-US" altLang="zh-TW" sz="1600" dirty="0">
                          <a:latin typeface="標楷體" panose="03000509000000000000" pitchFamily="65" charset="-120"/>
                          <a:ea typeface="標楷體" panose="03000509000000000000" pitchFamily="65" charset="-120"/>
                        </a:rPr>
                        <a:t>2.</a:t>
                      </a:r>
                      <a:r>
                        <a:rPr lang="zh-TW" altLang="en-US" sz="1600" dirty="0">
                          <a:latin typeface="標楷體" panose="03000509000000000000" pitchFamily="65" charset="-120"/>
                          <a:ea typeface="標楷體" panose="03000509000000000000" pitchFamily="65" charset="-120"/>
                        </a:rPr>
                        <a:t>協助中輟之虞學生或時輟時學或中輟復學生返校後之學習及生活適應，提供多元彈性課程或適性教育課程。</a:t>
                      </a:r>
                      <a:endParaRPr lang="zh-TW" altLang="en-US" sz="1600" b="1" dirty="0">
                        <a:solidFill>
                          <a:schemeClr val="tx1"/>
                        </a:solidFill>
                        <a:latin typeface="標楷體" pitchFamily="65" charset="-120"/>
                        <a:ea typeface="標楷體" pitchFamily="65" charset="-120"/>
                      </a:endParaRPr>
                    </a:p>
                  </a:txBody>
                  <a:tcPr marL="91448" marR="91448" marT="45717" marB="45717" anchor="ctr"/>
                </a:tc>
                <a:tc hMerge="1">
                  <a:txBody>
                    <a:bodyPr/>
                    <a:lstStyle/>
                    <a:p>
                      <a:pPr marL="0" algn="l" rtl="0" eaLnBrk="1" latinLnBrk="0" hangingPunct="1"/>
                      <a:endParaRPr lang="zh-TW" altLang="en-US" sz="1800" b="1" dirty="0">
                        <a:solidFill>
                          <a:schemeClr val="tx1"/>
                        </a:solidFill>
                        <a:latin typeface="標楷體" pitchFamily="65" charset="-120"/>
                        <a:ea typeface="標楷體" pitchFamily="65" charset="-120"/>
                      </a:endParaRPr>
                    </a:p>
                  </a:txBody>
                  <a:tcPr marL="91448" marR="91448" marT="45717" marB="45717" anchor="ctr"/>
                </a:tc>
                <a:extLst>
                  <a:ext uri="{0D108BD9-81ED-4DB2-BD59-A6C34878D82A}">
                    <a16:rowId xmlns:a16="http://schemas.microsoft.com/office/drawing/2014/main" val="10001"/>
                  </a:ext>
                </a:extLst>
              </a:tr>
              <a:tr h="1667876">
                <a:tc>
                  <a:txBody>
                    <a:bodyPr/>
                    <a:lstStyle/>
                    <a:p>
                      <a:pPr algn="ctr"/>
                      <a:r>
                        <a:rPr lang="zh-TW" altLang="en-US" sz="1800" dirty="0">
                          <a:latin typeface="標楷體" panose="03000509000000000000" pitchFamily="65" charset="-120"/>
                          <a:ea typeface="標楷體" panose="03000509000000000000" pitchFamily="65" charset="-120"/>
                        </a:rPr>
                        <a:t>人數</a:t>
                      </a:r>
                      <a:endParaRPr lang="zh-TW" altLang="en-US" sz="1800" b="1" dirty="0">
                        <a:solidFill>
                          <a:schemeClr val="tx1"/>
                        </a:solidFill>
                        <a:latin typeface="標楷體" pitchFamily="65" charset="-120"/>
                        <a:ea typeface="標楷體" pitchFamily="65" charset="-120"/>
                      </a:endParaRPr>
                    </a:p>
                  </a:txBody>
                  <a:tcPr marL="91448" marR="91448" marT="45717" marB="45717"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800" dirty="0">
                          <a:latin typeface="標楷體" panose="03000509000000000000" pitchFamily="65" charset="-120"/>
                          <a:ea typeface="標楷體" panose="03000509000000000000" pitchFamily="65" charset="-120"/>
                        </a:rPr>
                        <a:t>班級人數以</a:t>
                      </a:r>
                      <a:r>
                        <a:rPr lang="en-US" altLang="zh-TW" sz="1800" dirty="0">
                          <a:latin typeface="標楷體" panose="03000509000000000000" pitchFamily="65" charset="-120"/>
                          <a:ea typeface="標楷體" panose="03000509000000000000" pitchFamily="65" charset="-120"/>
                        </a:rPr>
                        <a:t>12</a:t>
                      </a:r>
                      <a:r>
                        <a:rPr lang="zh-TW" altLang="zh-TW" sz="1800" dirty="0">
                          <a:latin typeface="標楷體" panose="03000509000000000000" pitchFamily="65" charset="-120"/>
                          <a:ea typeface="標楷體" panose="03000509000000000000" pitchFamily="65" charset="-120"/>
                        </a:rPr>
                        <a:t>名以上，</a:t>
                      </a:r>
                      <a:r>
                        <a:rPr lang="en-US" altLang="zh-TW" sz="1800" dirty="0">
                          <a:latin typeface="標楷體" panose="03000509000000000000" pitchFamily="65" charset="-120"/>
                          <a:ea typeface="標楷體" panose="03000509000000000000" pitchFamily="65" charset="-120"/>
                        </a:rPr>
                        <a:t>29</a:t>
                      </a:r>
                      <a:r>
                        <a:rPr lang="zh-TW" altLang="zh-TW" sz="1800" dirty="0">
                          <a:latin typeface="標楷體" panose="03000509000000000000" pitchFamily="65" charset="-120"/>
                          <a:ea typeface="標楷體" panose="03000509000000000000" pitchFamily="65" charset="-120"/>
                        </a:rPr>
                        <a:t>名以下為原則辦理。</a:t>
                      </a:r>
                      <a:r>
                        <a:rPr lang="en-US" altLang="zh-TW" sz="1800" dirty="0">
                          <a:latin typeface="標楷體" panose="03000509000000000000" pitchFamily="65" charset="-120"/>
                          <a:ea typeface="標楷體" panose="03000509000000000000" pitchFamily="65" charset="-120"/>
                        </a:rPr>
                        <a:t>(</a:t>
                      </a:r>
                      <a:r>
                        <a:rPr lang="zh-TW" altLang="en-US" sz="1800" dirty="0">
                          <a:latin typeface="標楷體" panose="03000509000000000000" pitchFamily="65" charset="-120"/>
                          <a:ea typeface="標楷體" panose="03000509000000000000" pitchFamily="65" charset="-120"/>
                        </a:rPr>
                        <a:t>本市目前上限</a:t>
                      </a:r>
                      <a:r>
                        <a:rPr lang="en-US" altLang="zh-TW" sz="1800" dirty="0">
                          <a:solidFill>
                            <a:srgbClr val="FF0000"/>
                          </a:solidFill>
                          <a:latin typeface="標楷體" panose="03000509000000000000" pitchFamily="65" charset="-120"/>
                          <a:ea typeface="標楷體" panose="03000509000000000000" pitchFamily="65" charset="-120"/>
                        </a:rPr>
                        <a:t>37</a:t>
                      </a:r>
                      <a:r>
                        <a:rPr lang="zh-TW" altLang="en-US" sz="1800" dirty="0">
                          <a:solidFill>
                            <a:srgbClr val="FF0000"/>
                          </a:solidFill>
                          <a:latin typeface="標楷體" panose="03000509000000000000" pitchFamily="65" charset="-120"/>
                          <a:ea typeface="標楷體" panose="03000509000000000000" pitchFamily="65" charset="-120"/>
                        </a:rPr>
                        <a:t>床位</a:t>
                      </a:r>
                      <a:r>
                        <a:rPr lang="zh-TW" altLang="en-US" sz="1800" dirty="0">
                          <a:solidFill>
                            <a:schemeClr val="tx1"/>
                          </a:solidFill>
                          <a:latin typeface="標楷體" panose="03000509000000000000" pitchFamily="65" charset="-120"/>
                          <a:ea typeface="標楷體" panose="03000509000000000000" pitchFamily="65" charset="-120"/>
                        </a:rPr>
                        <a:t>；</a:t>
                      </a:r>
                      <a:endParaRPr lang="en-US" altLang="zh-TW" sz="1800" dirty="0">
                        <a:solidFill>
                          <a:schemeClr val="tx1"/>
                        </a:solidFill>
                        <a:latin typeface="標楷體" panose="03000509000000000000" pitchFamily="65" charset="-120"/>
                        <a:ea typeface="標楷體" panose="03000509000000000000" pitchFamily="65" charset="-120"/>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800" dirty="0">
                          <a:solidFill>
                            <a:srgbClr val="FF0000"/>
                          </a:solidFill>
                          <a:latin typeface="標楷體" panose="03000509000000000000" pitchFamily="65" charset="-120"/>
                          <a:ea typeface="標楷體" panose="03000509000000000000" pitchFamily="65" charset="-120"/>
                        </a:rPr>
                        <a:t>男</a:t>
                      </a:r>
                      <a:r>
                        <a:rPr lang="en-US" altLang="zh-TW" sz="1800" dirty="0">
                          <a:solidFill>
                            <a:srgbClr val="FF0000"/>
                          </a:solidFill>
                          <a:latin typeface="標楷體" panose="03000509000000000000" pitchFamily="65" charset="-120"/>
                          <a:ea typeface="標楷體" panose="03000509000000000000" pitchFamily="65" charset="-120"/>
                        </a:rPr>
                        <a:t>21</a:t>
                      </a:r>
                      <a:r>
                        <a:rPr lang="zh-TW" altLang="en-US" sz="1800" dirty="0">
                          <a:solidFill>
                            <a:srgbClr val="FF0000"/>
                          </a:solidFill>
                          <a:latin typeface="標楷體" panose="03000509000000000000" pitchFamily="65" charset="-120"/>
                          <a:ea typeface="標楷體" panose="03000509000000000000" pitchFamily="65" charset="-120"/>
                        </a:rPr>
                        <a:t>，女</a:t>
                      </a:r>
                      <a:r>
                        <a:rPr lang="en-US" altLang="zh-TW" sz="1800" dirty="0">
                          <a:solidFill>
                            <a:srgbClr val="FF0000"/>
                          </a:solidFill>
                          <a:latin typeface="標楷體" panose="03000509000000000000" pitchFamily="65" charset="-120"/>
                          <a:ea typeface="標楷體" panose="03000509000000000000" pitchFamily="65" charset="-120"/>
                        </a:rPr>
                        <a:t>16</a:t>
                      </a:r>
                      <a:r>
                        <a:rPr lang="en-US" altLang="zh-TW" sz="1800" dirty="0">
                          <a:latin typeface="標楷體" panose="03000509000000000000" pitchFamily="65" charset="-120"/>
                          <a:ea typeface="標楷體" panose="03000509000000000000" pitchFamily="65" charset="-120"/>
                        </a:rPr>
                        <a:t>)</a:t>
                      </a:r>
                      <a:endParaRPr lang="en-US" altLang="zh-TW" sz="1800" b="1" dirty="0">
                        <a:solidFill>
                          <a:schemeClr val="tx1"/>
                        </a:solidFill>
                        <a:latin typeface="標楷體" pitchFamily="65" charset="-120"/>
                        <a:ea typeface="標楷體" pitchFamily="65" charset="-120"/>
                      </a:endParaRPr>
                    </a:p>
                  </a:txBody>
                  <a:tcPr marL="91448" marR="91448" marT="45717" marB="45717" anchor="ctr"/>
                </a:tc>
                <a:tc>
                  <a:txBody>
                    <a:bodyPr/>
                    <a:lstStyle/>
                    <a:p>
                      <a:pPr algn="ctr"/>
                      <a:r>
                        <a:rPr lang="zh-TW" altLang="zh-TW" sz="1800" dirty="0">
                          <a:latin typeface="標楷體" panose="03000509000000000000" pitchFamily="65" charset="-120"/>
                          <a:ea typeface="標楷體" panose="03000509000000000000" pitchFamily="65" charset="-120"/>
                        </a:rPr>
                        <a:t>每班</a:t>
                      </a:r>
                      <a:r>
                        <a:rPr lang="en-US" altLang="zh-TW" sz="1800" dirty="0">
                          <a:solidFill>
                            <a:srgbClr val="FF0000"/>
                          </a:solidFill>
                          <a:latin typeface="標楷體" panose="03000509000000000000" pitchFamily="65" charset="-120"/>
                          <a:ea typeface="標楷體" panose="03000509000000000000" pitchFamily="65" charset="-120"/>
                        </a:rPr>
                        <a:t>8-15</a:t>
                      </a:r>
                      <a:r>
                        <a:rPr lang="zh-TW" altLang="zh-TW" sz="1800" dirty="0">
                          <a:solidFill>
                            <a:srgbClr val="FF0000"/>
                          </a:solidFill>
                          <a:latin typeface="標楷體" panose="03000509000000000000" pitchFamily="65" charset="-120"/>
                          <a:ea typeface="標楷體" panose="03000509000000000000" pitchFamily="65" charset="-120"/>
                        </a:rPr>
                        <a:t>人</a:t>
                      </a:r>
                      <a:r>
                        <a:rPr lang="zh-TW" altLang="zh-TW" sz="1800" dirty="0">
                          <a:latin typeface="標楷體" panose="03000509000000000000" pitchFamily="65" charset="-120"/>
                          <a:ea typeface="標楷體" panose="03000509000000000000" pitchFamily="65" charset="-120"/>
                        </a:rPr>
                        <a:t>為原則</a:t>
                      </a:r>
                      <a:endParaRPr lang="en-US" altLang="zh-TW" sz="1800" dirty="0">
                        <a:latin typeface="標楷體" panose="03000509000000000000" pitchFamily="65" charset="-120"/>
                        <a:ea typeface="標楷體" panose="03000509000000000000" pitchFamily="65" charset="-120"/>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TW" altLang="zh-TW" sz="1800" dirty="0">
                          <a:latin typeface="標楷體" panose="03000509000000000000" pitchFamily="65" charset="-120"/>
                          <a:ea typeface="標楷體" panose="03000509000000000000" pitchFamily="65" charset="-120"/>
                        </a:rPr>
                        <a:t>（</a:t>
                      </a:r>
                      <a:r>
                        <a:rPr lang="zh-TW" altLang="en-US" sz="1800" dirty="0">
                          <a:latin typeface="標楷體" panose="03000509000000000000" pitchFamily="65" charset="-120"/>
                          <a:ea typeface="標楷體" panose="03000509000000000000" pitchFamily="65" charset="-120"/>
                        </a:rPr>
                        <a:t>得</a:t>
                      </a:r>
                      <a:r>
                        <a:rPr lang="zh-TW" altLang="zh-TW" sz="1800" dirty="0">
                          <a:latin typeface="標楷體" panose="03000509000000000000" pitchFamily="65" charset="-120"/>
                          <a:ea typeface="標楷體" panose="03000509000000000000" pitchFamily="65" charset="-120"/>
                        </a:rPr>
                        <a:t>跨區</a:t>
                      </a:r>
                      <a:r>
                        <a:rPr lang="en-US" altLang="zh-TW" sz="1800" dirty="0">
                          <a:latin typeface="標楷體" panose="03000509000000000000" pitchFamily="65" charset="-120"/>
                          <a:ea typeface="標楷體" panose="03000509000000000000" pitchFamily="65" charset="-120"/>
                        </a:rPr>
                        <a:t>)</a:t>
                      </a:r>
                      <a:r>
                        <a:rPr lang="zh-TW" altLang="zh-TW" sz="1800" dirty="0">
                          <a:latin typeface="標楷體" panose="03000509000000000000" pitchFamily="65" charset="-120"/>
                          <a:ea typeface="標楷體" panose="03000509000000000000" pitchFamily="65" charset="-120"/>
                        </a:rPr>
                        <a:t> 。</a:t>
                      </a:r>
                      <a:endParaRPr lang="en-US" altLang="zh-TW" sz="1800" b="1" dirty="0">
                        <a:solidFill>
                          <a:schemeClr val="tx1"/>
                        </a:solidFill>
                        <a:latin typeface="標楷體" pitchFamily="65" charset="-120"/>
                        <a:ea typeface="標楷體" pitchFamily="65" charset="-120"/>
                      </a:endParaRPr>
                    </a:p>
                  </a:txBody>
                  <a:tcPr marL="91448" marR="91448" marT="45717" marB="45717" anchor="ctr"/>
                </a:tc>
                <a:tc>
                  <a:txBody>
                    <a:bodyPr/>
                    <a:lstStyle/>
                    <a:p>
                      <a:pPr algn="ctr"/>
                      <a:r>
                        <a:rPr lang="zh-TW" altLang="zh-TW" sz="1800" dirty="0">
                          <a:latin typeface="標楷體" panose="03000509000000000000" pitchFamily="65" charset="-120"/>
                          <a:ea typeface="標楷體" panose="03000509000000000000" pitchFamily="65" charset="-120"/>
                        </a:rPr>
                        <a:t>每班至少</a:t>
                      </a:r>
                      <a:r>
                        <a:rPr lang="en-US" altLang="zh-TW" sz="1800" dirty="0">
                          <a:solidFill>
                            <a:srgbClr val="FF0000"/>
                          </a:solidFill>
                          <a:latin typeface="標楷體" panose="03000509000000000000" pitchFamily="65" charset="-120"/>
                          <a:ea typeface="標楷體" panose="03000509000000000000" pitchFamily="65" charset="-120"/>
                        </a:rPr>
                        <a:t>6</a:t>
                      </a:r>
                      <a:r>
                        <a:rPr lang="zh-TW" altLang="zh-TW" sz="1800" dirty="0">
                          <a:solidFill>
                            <a:srgbClr val="FF0000"/>
                          </a:solidFill>
                          <a:latin typeface="標楷體" panose="03000509000000000000" pitchFamily="65" charset="-120"/>
                          <a:ea typeface="標楷體" panose="03000509000000000000" pitchFamily="65" charset="-120"/>
                        </a:rPr>
                        <a:t>人</a:t>
                      </a:r>
                      <a:r>
                        <a:rPr lang="zh-TW" altLang="zh-TW" sz="1800" dirty="0">
                          <a:latin typeface="標楷體" panose="03000509000000000000" pitchFamily="65" charset="-120"/>
                          <a:ea typeface="標楷體" panose="03000509000000000000" pitchFamily="65" charset="-120"/>
                        </a:rPr>
                        <a:t>為原則（</a:t>
                      </a:r>
                      <a:r>
                        <a:rPr lang="zh-TW" altLang="en-US" sz="1800" dirty="0">
                          <a:latin typeface="標楷體" panose="03000509000000000000" pitchFamily="65" charset="-120"/>
                          <a:ea typeface="標楷體" panose="03000509000000000000" pitchFamily="65" charset="-120"/>
                        </a:rPr>
                        <a:t>得</a:t>
                      </a:r>
                      <a:r>
                        <a:rPr lang="zh-TW" altLang="zh-TW" sz="1800" dirty="0">
                          <a:latin typeface="標楷體" panose="03000509000000000000" pitchFamily="65" charset="-120"/>
                          <a:ea typeface="標楷體" panose="03000509000000000000" pitchFamily="65" charset="-120"/>
                        </a:rPr>
                        <a:t>跨區）。</a:t>
                      </a:r>
                      <a:endParaRPr lang="en-US" altLang="zh-TW" sz="1800" b="1" dirty="0">
                        <a:solidFill>
                          <a:schemeClr val="tx1"/>
                        </a:solidFill>
                        <a:latin typeface="標楷體" pitchFamily="65" charset="-120"/>
                        <a:ea typeface="標楷體" pitchFamily="65" charset="-120"/>
                      </a:endParaRPr>
                    </a:p>
                    <a:p>
                      <a:pPr algn="ctr"/>
                      <a:endParaRPr lang="zh-TW" altLang="en-US" sz="1800" b="1" dirty="0">
                        <a:solidFill>
                          <a:schemeClr val="tx1"/>
                        </a:solidFill>
                        <a:latin typeface="標楷體" pitchFamily="65" charset="-120"/>
                        <a:ea typeface="標楷體" pitchFamily="65" charset="-120"/>
                      </a:endParaRPr>
                    </a:p>
                  </a:txBody>
                  <a:tcPr marL="91448" marR="91448" marT="45717" marB="45717" anchor="ctr"/>
                </a:tc>
                <a:tc>
                  <a:txBody>
                    <a:bodyPr/>
                    <a:lstStyle/>
                    <a:p>
                      <a:pPr marL="266700" indent="-266700" algn="l"/>
                      <a:r>
                        <a:rPr kumimoji="0" lang="en-US" altLang="zh-TW" sz="1800" kern="1200" dirty="0">
                          <a:solidFill>
                            <a:srgbClr val="FF0000"/>
                          </a:solidFill>
                          <a:latin typeface="標楷體" panose="03000509000000000000" pitchFamily="65" charset="-120"/>
                          <a:ea typeface="標楷體" panose="03000509000000000000" pitchFamily="65" charset="-120"/>
                        </a:rPr>
                        <a:t>3</a:t>
                      </a:r>
                      <a:r>
                        <a:rPr kumimoji="0" lang="zh-TW" altLang="en-US" sz="1800" kern="1200" dirty="0">
                          <a:solidFill>
                            <a:srgbClr val="FF0000"/>
                          </a:solidFill>
                          <a:latin typeface="標楷體" panose="03000509000000000000" pitchFamily="65" charset="-120"/>
                          <a:ea typeface="標楷體" panose="03000509000000000000" pitchFamily="65" charset="-120"/>
                        </a:rPr>
                        <a:t>人</a:t>
                      </a:r>
                      <a:r>
                        <a:rPr kumimoji="0" lang="zh-TW" altLang="en-US" sz="1800" kern="1200" dirty="0">
                          <a:latin typeface="標楷體" panose="03000509000000000000" pitchFamily="65" charset="-120"/>
                          <a:ea typeface="標楷體" panose="03000509000000000000" pitchFamily="65" charset="-120"/>
                        </a:rPr>
                        <a:t>以上可辦理</a:t>
                      </a:r>
                      <a:endParaRPr kumimoji="0" lang="en-US" altLang="zh-TW" sz="1800" b="1" kern="1200" dirty="0">
                        <a:solidFill>
                          <a:schemeClr val="tx1"/>
                        </a:solidFill>
                        <a:latin typeface="標楷體" panose="03000509000000000000" pitchFamily="65" charset="-120"/>
                        <a:ea typeface="標楷體" panose="03000509000000000000" pitchFamily="65" charset="-120"/>
                      </a:endParaRPr>
                    </a:p>
                  </a:txBody>
                  <a:tcPr marL="91448" marR="91448" marT="45717" marB="45717" anchor="ctr"/>
                </a:tc>
                <a:tc>
                  <a:txBody>
                    <a:bodyPr/>
                    <a:lstStyle/>
                    <a:p>
                      <a:pPr marL="266700" marR="0" lvl="0" indent="-266700" algn="l" defTabSz="914400" rtl="0" eaLnBrk="1" fontAlgn="auto" latinLnBrk="0" hangingPunct="1">
                        <a:lnSpc>
                          <a:spcPct val="100000"/>
                        </a:lnSpc>
                        <a:spcBef>
                          <a:spcPts val="0"/>
                        </a:spcBef>
                        <a:spcAft>
                          <a:spcPts val="0"/>
                        </a:spcAft>
                        <a:buClrTx/>
                        <a:buSzTx/>
                        <a:buFontTx/>
                        <a:buNone/>
                        <a:tabLst/>
                        <a:defRPr/>
                      </a:pPr>
                      <a:r>
                        <a:rPr kumimoji="0" lang="en-US" altLang="zh-TW" sz="1800" kern="1200" dirty="0">
                          <a:solidFill>
                            <a:srgbClr val="FF0000"/>
                          </a:solidFill>
                          <a:latin typeface="標楷體" panose="03000509000000000000" pitchFamily="65" charset="-120"/>
                          <a:ea typeface="標楷體" panose="03000509000000000000" pitchFamily="65" charset="-120"/>
                        </a:rPr>
                        <a:t>1</a:t>
                      </a:r>
                      <a:r>
                        <a:rPr kumimoji="0" lang="zh-TW" altLang="en-US" sz="1800" kern="1200" dirty="0">
                          <a:solidFill>
                            <a:srgbClr val="FF0000"/>
                          </a:solidFill>
                          <a:latin typeface="標楷體" panose="03000509000000000000" pitchFamily="65" charset="-120"/>
                          <a:ea typeface="標楷體" panose="03000509000000000000" pitchFamily="65" charset="-120"/>
                        </a:rPr>
                        <a:t>人</a:t>
                      </a:r>
                      <a:r>
                        <a:rPr kumimoji="0" lang="zh-TW" altLang="en-US" sz="1800" kern="1200" dirty="0">
                          <a:latin typeface="標楷體" panose="03000509000000000000" pitchFamily="65" charset="-120"/>
                          <a:ea typeface="標楷體" panose="03000509000000000000" pitchFamily="65" charset="-120"/>
                        </a:rPr>
                        <a:t>以上即可辦理</a:t>
                      </a:r>
                      <a:endParaRPr kumimoji="0" lang="en-US" altLang="zh-TW" sz="1800" b="1" kern="1200" dirty="0">
                        <a:solidFill>
                          <a:schemeClr val="tx1"/>
                        </a:solidFill>
                        <a:latin typeface="標楷體" panose="03000509000000000000" pitchFamily="65" charset="-120"/>
                        <a:ea typeface="標楷體" panose="03000509000000000000" pitchFamily="65" charset="-120"/>
                      </a:endParaRPr>
                    </a:p>
                  </a:txBody>
                  <a:tcPr marL="91448" marR="91448" marT="45717" marB="45717"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3997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資料庫圖表 3"/>
          <p:cNvGraphicFramePr/>
          <p:nvPr>
            <p:extLst>
              <p:ext uri="{D42A27DB-BD31-4B8C-83A1-F6EECF244321}">
                <p14:modId xmlns:p14="http://schemas.microsoft.com/office/powerpoint/2010/main" val="3602543078"/>
              </p:ext>
            </p:extLst>
          </p:nvPr>
        </p:nvGraphicFramePr>
        <p:xfrm>
          <a:off x="2843808" y="1412776"/>
          <a:ext cx="6048672" cy="50632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資料庫圖表 4"/>
          <p:cNvGraphicFramePr/>
          <p:nvPr>
            <p:extLst>
              <p:ext uri="{D42A27DB-BD31-4B8C-83A1-F6EECF244321}">
                <p14:modId xmlns:p14="http://schemas.microsoft.com/office/powerpoint/2010/main" val="1434560679"/>
              </p:ext>
            </p:extLst>
          </p:nvPr>
        </p:nvGraphicFramePr>
        <p:xfrm>
          <a:off x="539552" y="1808626"/>
          <a:ext cx="2255912" cy="436045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矩形 5"/>
          <p:cNvSpPr/>
          <p:nvPr/>
        </p:nvSpPr>
        <p:spPr>
          <a:xfrm>
            <a:off x="530027" y="338849"/>
            <a:ext cx="9793088" cy="1107996"/>
          </a:xfrm>
          <a:prstGeom prst="rect">
            <a:avLst/>
          </a:prstGeom>
        </p:spPr>
        <p:txBody>
          <a:bodyPr wrap="square">
            <a:spAutoFit/>
          </a:bodyPr>
          <a:lstStyle/>
          <a:p>
            <a:r>
              <a:rPr lang="en-US" altLang="zh-TW" sz="3300" b="1" dirty="0">
                <a:solidFill>
                  <a:schemeClr val="accent1">
                    <a:lumMod val="50000"/>
                  </a:schemeClr>
                </a:solidFill>
                <a:latin typeface="Franklin Gothic Book"/>
                <a:ea typeface="標楷體" pitchFamily="65" charset="-120"/>
              </a:rPr>
              <a:t>114</a:t>
            </a:r>
            <a:r>
              <a:rPr lang="zh-TW" altLang="en-US" sz="3300" b="1" dirty="0">
                <a:solidFill>
                  <a:schemeClr val="accent1">
                    <a:lumMod val="50000"/>
                  </a:schemeClr>
                </a:solidFill>
                <a:latin typeface="Franklin Gothic Book"/>
                <a:ea typeface="標楷體" pitchFamily="65" charset="-120"/>
              </a:rPr>
              <a:t>學年度本市多元教育輔導措施</a:t>
            </a:r>
            <a:endParaRPr lang="en-US" altLang="zh-TW" sz="3300" b="1" dirty="0">
              <a:solidFill>
                <a:schemeClr val="accent1">
                  <a:lumMod val="50000"/>
                </a:schemeClr>
              </a:solidFill>
              <a:latin typeface="Franklin Gothic Book"/>
              <a:ea typeface="標楷體" pitchFamily="65" charset="-120"/>
            </a:endParaRPr>
          </a:p>
          <a:p>
            <a:r>
              <a:rPr lang="en-US" altLang="zh-TW" sz="3300" b="1" dirty="0">
                <a:solidFill>
                  <a:schemeClr val="accent1">
                    <a:lumMod val="50000"/>
                  </a:schemeClr>
                </a:solidFill>
                <a:latin typeface="Franklin Gothic Book"/>
                <a:ea typeface="標楷體" pitchFamily="65" charset="-120"/>
              </a:rPr>
              <a:t>-</a:t>
            </a:r>
            <a:r>
              <a:rPr lang="zh-TW" altLang="en-US" sz="3300" b="1" dirty="0">
                <a:solidFill>
                  <a:schemeClr val="accent1">
                    <a:lumMod val="50000"/>
                  </a:schemeClr>
                </a:solidFill>
                <a:latin typeface="Franklin Gothic Book"/>
                <a:ea typeface="標楷體" pitchFamily="65" charset="-120"/>
              </a:rPr>
              <a:t>辦理慈輝班及資源式中途班學校</a:t>
            </a:r>
            <a:endParaRPr lang="en-US" altLang="zh-TW" sz="3300" b="1" dirty="0">
              <a:solidFill>
                <a:schemeClr val="accent1">
                  <a:lumMod val="50000"/>
                </a:schemeClr>
              </a:solidFill>
              <a:latin typeface="Franklin Gothic Book"/>
              <a:ea typeface="標楷體" pitchFamily="65" charset="-120"/>
            </a:endParaRPr>
          </a:p>
        </p:txBody>
      </p:sp>
      <p:sp>
        <p:nvSpPr>
          <p:cNvPr id="2" name="投影片編號版面配置區 1"/>
          <p:cNvSpPr>
            <a:spLocks noGrp="1"/>
          </p:cNvSpPr>
          <p:nvPr>
            <p:ph type="sldNum" sz="quarter" idx="12"/>
          </p:nvPr>
        </p:nvSpPr>
        <p:spPr/>
        <p:txBody>
          <a:bodyPr/>
          <a:lstStyle/>
          <a:p>
            <a:fld id="{05843DDD-17EC-42F3-AE64-45543DDC6E54}" type="slidenum">
              <a:rPr lang="zh-TW" altLang="en-US" smtClean="0"/>
              <a:pPr/>
              <a:t>3</a:t>
            </a:fld>
            <a:endParaRPr lang="zh-TW" altLang="en-US"/>
          </a:p>
        </p:txBody>
      </p:sp>
      <p:pic>
        <p:nvPicPr>
          <p:cNvPr id="8" name="圖片 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991519" y="6021288"/>
            <a:ext cx="1167214" cy="836712"/>
          </a:xfrm>
          <a:prstGeom prst="rect">
            <a:avLst/>
          </a:prstGeom>
        </p:spPr>
      </p:pic>
    </p:spTree>
    <p:extLst>
      <p:ext uri="{BB962C8B-B14F-4D97-AF65-F5344CB8AC3E}">
        <p14:creationId xmlns:p14="http://schemas.microsoft.com/office/powerpoint/2010/main" val="2099682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73578" y="0"/>
            <a:ext cx="8784976" cy="1661993"/>
          </a:xfrm>
          <a:prstGeom prst="rect">
            <a:avLst/>
          </a:prstGeom>
        </p:spPr>
        <p:txBody>
          <a:bodyPr wrap="square">
            <a:spAutoFit/>
          </a:bodyPr>
          <a:lstStyle/>
          <a:p>
            <a:r>
              <a:rPr lang="zh-TW" altLang="en-US" sz="4800" b="1" dirty="0">
                <a:solidFill>
                  <a:schemeClr val="accent1">
                    <a:lumMod val="50000"/>
                  </a:schemeClr>
                </a:solidFill>
                <a:latin typeface="Franklin Gothic Book"/>
                <a:ea typeface="標楷體" pitchFamily="65" charset="-120"/>
              </a:rPr>
              <a:t>► </a:t>
            </a:r>
            <a:r>
              <a:rPr lang="en-US" altLang="zh-TW" sz="3700" b="1" dirty="0">
                <a:solidFill>
                  <a:schemeClr val="accent1">
                    <a:lumMod val="50000"/>
                  </a:schemeClr>
                </a:solidFill>
                <a:latin typeface="標楷體" pitchFamily="65" charset="-120"/>
                <a:ea typeface="標楷體" pitchFamily="65" charset="-120"/>
              </a:rPr>
              <a:t>114</a:t>
            </a:r>
            <a:r>
              <a:rPr lang="zh-TW" altLang="en-US" sz="3700" b="1" dirty="0">
                <a:solidFill>
                  <a:schemeClr val="accent1">
                    <a:lumMod val="50000"/>
                  </a:schemeClr>
                </a:solidFill>
                <a:latin typeface="標楷體" pitchFamily="65" charset="-120"/>
                <a:ea typeface="標楷體" pitchFamily="65" charset="-120"/>
              </a:rPr>
              <a:t>學年度應申辦學校</a:t>
            </a:r>
            <a:endParaRPr lang="en-US" altLang="zh-TW" sz="3700" b="1" dirty="0">
              <a:solidFill>
                <a:schemeClr val="accent1">
                  <a:lumMod val="50000"/>
                </a:schemeClr>
              </a:solidFill>
              <a:latin typeface="標楷體" pitchFamily="65" charset="-120"/>
              <a:ea typeface="標楷體" pitchFamily="65" charset="-120"/>
            </a:endParaRPr>
          </a:p>
          <a:p>
            <a:r>
              <a:rPr lang="en-US" altLang="zh-TW" sz="2700" b="1" dirty="0">
                <a:solidFill>
                  <a:schemeClr val="accent1">
                    <a:lumMod val="50000"/>
                  </a:schemeClr>
                </a:solidFill>
                <a:latin typeface="標楷體" pitchFamily="65" charset="-120"/>
                <a:ea typeface="標楷體" pitchFamily="65" charset="-120"/>
              </a:rPr>
              <a:t>(113</a:t>
            </a:r>
            <a:r>
              <a:rPr lang="zh-TW" altLang="en-US" sz="2700" b="1" dirty="0">
                <a:solidFill>
                  <a:schemeClr val="accent1">
                    <a:lumMod val="50000"/>
                  </a:schemeClr>
                </a:solidFill>
                <a:latin typeface="標楷體" pitchFamily="65" charset="-120"/>
                <a:ea typeface="標楷體" pitchFamily="65" charset="-120"/>
              </a:rPr>
              <a:t>學年度校內有中輟生或長期缺課學生或高關懷學生或辦理</a:t>
            </a:r>
            <a:r>
              <a:rPr lang="en-US" altLang="zh-TW" sz="2700" b="1" dirty="0">
                <a:solidFill>
                  <a:schemeClr val="accent1">
                    <a:lumMod val="50000"/>
                  </a:schemeClr>
                </a:solidFill>
                <a:latin typeface="標楷體" pitchFamily="65" charset="-120"/>
                <a:ea typeface="標楷體" pitchFamily="65" charset="-120"/>
              </a:rPr>
              <a:t>ISP</a:t>
            </a:r>
            <a:r>
              <a:rPr lang="zh-TW" altLang="en-US" sz="2700" b="1" dirty="0">
                <a:solidFill>
                  <a:schemeClr val="accent1">
                    <a:lumMod val="50000"/>
                  </a:schemeClr>
                </a:solidFill>
                <a:latin typeface="標楷體" pitchFamily="65" charset="-120"/>
                <a:ea typeface="標楷體" pitchFamily="65" charset="-120"/>
              </a:rPr>
              <a:t>計畫之學校</a:t>
            </a:r>
            <a:r>
              <a:rPr lang="en-US" altLang="zh-TW" sz="2700" b="1" dirty="0">
                <a:solidFill>
                  <a:schemeClr val="accent1">
                    <a:lumMod val="50000"/>
                  </a:schemeClr>
                </a:solidFill>
                <a:latin typeface="標楷體" pitchFamily="65" charset="-120"/>
                <a:ea typeface="標楷體" pitchFamily="65" charset="-120"/>
              </a:rPr>
              <a:t>)</a:t>
            </a:r>
            <a:endParaRPr lang="zh-TW" altLang="en-US" sz="2700" b="1" dirty="0">
              <a:solidFill>
                <a:schemeClr val="accent1">
                  <a:lumMod val="50000"/>
                </a:schemeClr>
              </a:solidFill>
              <a:latin typeface="標楷體" pitchFamily="65" charset="-120"/>
              <a:ea typeface="標楷體" pitchFamily="65" charset="-120"/>
            </a:endParaRPr>
          </a:p>
        </p:txBody>
      </p:sp>
      <p:sp>
        <p:nvSpPr>
          <p:cNvPr id="5" name="矩形 4"/>
          <p:cNvSpPr/>
          <p:nvPr/>
        </p:nvSpPr>
        <p:spPr>
          <a:xfrm>
            <a:off x="233263" y="1826793"/>
            <a:ext cx="8424395" cy="2277547"/>
          </a:xfrm>
          <a:prstGeom prst="rect">
            <a:avLst/>
          </a:prstGeom>
        </p:spPr>
        <p:txBody>
          <a:bodyPr wrap="square">
            <a:spAutoFit/>
          </a:bodyPr>
          <a:lstStyle/>
          <a:p>
            <a:pPr marL="274320" indent="-274320">
              <a:lnSpc>
                <a:spcPct val="80000"/>
              </a:lnSpc>
              <a:spcBef>
                <a:spcPts val="580"/>
              </a:spcBef>
              <a:spcAft>
                <a:spcPts val="600"/>
              </a:spcAft>
              <a:buClr>
                <a:schemeClr val="accent1"/>
              </a:buClr>
              <a:buSzPct val="85000"/>
              <a:buFont typeface="Wingdings 2"/>
              <a:buChar char=""/>
              <a:defRPr/>
            </a:pPr>
            <a:r>
              <a:rPr lang="zh-TW" altLang="en-US" sz="3300" b="1" dirty="0">
                <a:latin typeface="標楷體" pitchFamily="65" charset="-120"/>
                <a:ea typeface="標楷體" pitchFamily="65" charset="-120"/>
              </a:rPr>
              <a:t>國中</a:t>
            </a:r>
            <a:r>
              <a:rPr lang="zh-TW" altLang="en-US" sz="3300" b="1" dirty="0">
                <a:latin typeface="標楷體"/>
                <a:ea typeface="標楷體"/>
              </a:rPr>
              <a:t>：</a:t>
            </a:r>
            <a:endParaRPr lang="en-US" altLang="zh-TW" sz="3300" b="1" dirty="0">
              <a:latin typeface="標楷體"/>
              <a:ea typeface="標楷體"/>
            </a:endParaRPr>
          </a:p>
          <a:p>
            <a:pPr>
              <a:lnSpc>
                <a:spcPct val="80000"/>
              </a:lnSpc>
              <a:spcBef>
                <a:spcPts val="580"/>
              </a:spcBef>
              <a:spcAft>
                <a:spcPts val="600"/>
              </a:spcAft>
              <a:buClr>
                <a:schemeClr val="accent1"/>
              </a:buClr>
              <a:buSzPct val="85000"/>
              <a:defRPr/>
            </a:pPr>
            <a:r>
              <a:rPr lang="zh-TW" altLang="en-US" sz="2200" dirty="0">
                <a:latin typeface="標楷體" panose="03000509000000000000" pitchFamily="65" charset="-120"/>
                <a:ea typeface="標楷體" panose="03000509000000000000" pitchFamily="65" charset="-120"/>
              </a:rPr>
              <a:t>永仁高中、大灣高中、土城高中、麻豆國中、善化國中、大橋國中、忠孝國中、後甲國中、復興國中、仁德國中、鹽水國中、東山國中、將軍國中、民德國中、安平國中、金城國中、中山國中、成功國中、崇明國中、下營國中、海佃國中、新東國中、佳里國中、和順國中、建興國中、新化國中、文賢國中、新興國中、西港國中、安順國中、學甲國中、延平國中、後壁國中、大成國中。 </a:t>
            </a:r>
            <a:endParaRPr lang="en-US" altLang="zh-TW" sz="2200" b="1" dirty="0">
              <a:latin typeface="標楷體" pitchFamily="65" charset="-120"/>
              <a:ea typeface="標楷體" pitchFamily="65" charset="-120"/>
            </a:endParaRPr>
          </a:p>
        </p:txBody>
      </p:sp>
      <p:sp>
        <p:nvSpPr>
          <p:cNvPr id="2" name="投影片編號版面配置區 1"/>
          <p:cNvSpPr>
            <a:spLocks noGrp="1"/>
          </p:cNvSpPr>
          <p:nvPr>
            <p:ph type="sldNum" sz="quarter" idx="12"/>
          </p:nvPr>
        </p:nvSpPr>
        <p:spPr/>
        <p:txBody>
          <a:bodyPr/>
          <a:lstStyle/>
          <a:p>
            <a:fld id="{05843DDD-17EC-42F3-AE64-45543DDC6E54}" type="slidenum">
              <a:rPr lang="zh-TW" altLang="en-US" smtClean="0"/>
              <a:pPr/>
              <a:t>4</a:t>
            </a:fld>
            <a:endParaRPr lang="zh-TW" altLang="en-US"/>
          </a:p>
        </p:txBody>
      </p:sp>
      <p:sp>
        <p:nvSpPr>
          <p:cNvPr id="6" name="矩形 5"/>
          <p:cNvSpPr/>
          <p:nvPr/>
        </p:nvSpPr>
        <p:spPr>
          <a:xfrm>
            <a:off x="233263" y="4160338"/>
            <a:ext cx="8424395" cy="1735860"/>
          </a:xfrm>
          <a:prstGeom prst="rect">
            <a:avLst/>
          </a:prstGeom>
        </p:spPr>
        <p:txBody>
          <a:bodyPr wrap="square">
            <a:spAutoFit/>
          </a:bodyPr>
          <a:lstStyle/>
          <a:p>
            <a:pPr marL="274320" indent="-274320">
              <a:lnSpc>
                <a:spcPct val="80000"/>
              </a:lnSpc>
              <a:spcBef>
                <a:spcPts val="580"/>
              </a:spcBef>
              <a:spcAft>
                <a:spcPts val="600"/>
              </a:spcAft>
              <a:buClr>
                <a:schemeClr val="accent1"/>
              </a:buClr>
              <a:buSzPct val="85000"/>
              <a:buFont typeface="Wingdings 2"/>
              <a:buChar char=""/>
              <a:defRPr/>
            </a:pPr>
            <a:r>
              <a:rPr lang="zh-TW" altLang="en-US" sz="3300" b="1" dirty="0">
                <a:latin typeface="標楷體" pitchFamily="65" charset="-120"/>
                <a:ea typeface="標楷體" pitchFamily="65" charset="-120"/>
              </a:rPr>
              <a:t>國小</a:t>
            </a:r>
            <a:r>
              <a:rPr lang="zh-TW" altLang="en-US" sz="3300" b="1" dirty="0">
                <a:latin typeface="標楷體"/>
                <a:ea typeface="標楷體"/>
              </a:rPr>
              <a:t>：</a:t>
            </a:r>
            <a:endParaRPr lang="en-US" altLang="zh-TW" sz="3300" b="1" dirty="0">
              <a:latin typeface="標楷體"/>
              <a:ea typeface="標楷體"/>
            </a:endParaRPr>
          </a:p>
          <a:p>
            <a:pPr>
              <a:lnSpc>
                <a:spcPct val="80000"/>
              </a:lnSpc>
              <a:spcBef>
                <a:spcPts val="580"/>
              </a:spcBef>
              <a:spcAft>
                <a:spcPts val="600"/>
              </a:spcAft>
              <a:buClr>
                <a:schemeClr val="accent1"/>
              </a:buClr>
              <a:buSzPct val="85000"/>
              <a:defRPr/>
            </a:pPr>
            <a:r>
              <a:rPr lang="zh-TW" altLang="en-US" sz="2200" dirty="0">
                <a:latin typeface="標楷體" panose="03000509000000000000" pitchFamily="65" charset="-120"/>
                <a:ea typeface="標楷體" panose="03000509000000000000" pitchFamily="65" charset="-120"/>
              </a:rPr>
              <a:t>文正國小、培文國小、楠西國小、三村國小、左鎮國小、新進國小、坔頭港國小、重溪國小、永信國小、光復實小、大港國小、協進國小、石門國小、東光國小、虎山實小、大橋國小、東山國小、信義國小、開元國小、大光國小、仁愛國小、崇明國小。</a:t>
            </a:r>
            <a:endParaRPr lang="zh-TW" altLang="en-US" sz="2200" b="1" dirty="0">
              <a:latin typeface="標楷體" pitchFamily="65" charset="-120"/>
              <a:ea typeface="標楷體" pitchFamily="65" charset="-120"/>
            </a:endParaRPr>
          </a:p>
        </p:txBody>
      </p:sp>
      <p:sp>
        <p:nvSpPr>
          <p:cNvPr id="7" name="矩形 6"/>
          <p:cNvSpPr/>
          <p:nvPr/>
        </p:nvSpPr>
        <p:spPr>
          <a:xfrm>
            <a:off x="176604" y="5945005"/>
            <a:ext cx="8784976" cy="861774"/>
          </a:xfrm>
          <a:prstGeom prst="rect">
            <a:avLst/>
          </a:prstGeom>
        </p:spPr>
        <p:txBody>
          <a:bodyPr wrap="square">
            <a:spAutoFit/>
          </a:bodyPr>
          <a:lstStyle/>
          <a:p>
            <a:r>
              <a:rPr lang="zh-TW" altLang="en-US" sz="2500" b="1" dirty="0">
                <a:solidFill>
                  <a:srgbClr val="FF0000"/>
                </a:solidFill>
                <a:latin typeface="Franklin Gothic Book"/>
                <a:ea typeface="標楷體" pitchFamily="65" charset="-120"/>
              </a:rPr>
              <a:t>只要學校有</a:t>
            </a:r>
            <a:r>
              <a:rPr lang="en-US" altLang="zh-TW" sz="2500" b="1" dirty="0">
                <a:solidFill>
                  <a:srgbClr val="FF0000"/>
                </a:solidFill>
                <a:latin typeface="Franklin Gothic Book"/>
                <a:ea typeface="標楷體" pitchFamily="65" charset="-120"/>
              </a:rPr>
              <a:t>1</a:t>
            </a:r>
            <a:r>
              <a:rPr lang="zh-TW" altLang="en-US" sz="2500" b="1" dirty="0">
                <a:solidFill>
                  <a:srgbClr val="FF0000"/>
                </a:solidFill>
                <a:latin typeface="Franklin Gothic Book"/>
                <a:ea typeface="標楷體" pitchFamily="65" charset="-120"/>
              </a:rPr>
              <a:t>人以上之高關懷學生，皆可申請</a:t>
            </a:r>
            <a:endParaRPr lang="en-US" altLang="zh-TW" sz="2500" b="1" dirty="0">
              <a:solidFill>
                <a:srgbClr val="FF0000"/>
              </a:solidFill>
              <a:latin typeface="Franklin Gothic Book"/>
              <a:ea typeface="標楷體" pitchFamily="65" charset="-120"/>
            </a:endParaRPr>
          </a:p>
          <a:p>
            <a:r>
              <a:rPr lang="zh-TW" altLang="en-US" sz="2500" b="1" dirty="0">
                <a:solidFill>
                  <a:srgbClr val="FF0000"/>
                </a:solidFill>
                <a:latin typeface="Franklin Gothic Book"/>
                <a:ea typeface="標楷體" pitchFamily="65" charset="-120"/>
              </a:rPr>
              <a:t> </a:t>
            </a:r>
            <a:r>
              <a:rPr lang="en-US" altLang="zh-TW" sz="2500" b="1" dirty="0">
                <a:solidFill>
                  <a:srgbClr val="FF0000"/>
                </a:solidFill>
                <a:latin typeface="Franklin Gothic Book"/>
                <a:ea typeface="標楷體" pitchFamily="65" charset="-120"/>
              </a:rPr>
              <a:t>(</a:t>
            </a:r>
            <a:r>
              <a:rPr lang="zh-TW" altLang="en-US" sz="2500" b="1" dirty="0">
                <a:solidFill>
                  <a:srgbClr val="FF0000"/>
                </a:solidFill>
                <a:latin typeface="Franklin Gothic Book"/>
                <a:ea typeface="標楷體" pitchFamily="65" charset="-120"/>
              </a:rPr>
              <a:t>未達中輟也可申請</a:t>
            </a:r>
            <a:r>
              <a:rPr lang="en-US" altLang="zh-TW" sz="2500" b="1" dirty="0">
                <a:solidFill>
                  <a:srgbClr val="FF0000"/>
                </a:solidFill>
                <a:latin typeface="Franklin Gothic Book"/>
                <a:ea typeface="標楷體" pitchFamily="65" charset="-120"/>
              </a:rPr>
              <a:t>)</a:t>
            </a:r>
            <a:endParaRPr lang="zh-TW" altLang="en-US" sz="2500" b="1" dirty="0">
              <a:solidFill>
                <a:srgbClr val="FF0000"/>
              </a:solidFill>
              <a:latin typeface="標楷體" pitchFamily="65" charset="-120"/>
              <a:ea typeface="標楷體" pitchFamily="65" charset="-120"/>
            </a:endParaRPr>
          </a:p>
        </p:txBody>
      </p:sp>
      <p:pic>
        <p:nvPicPr>
          <p:cNvPr id="8" name="圖片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96336" y="5755782"/>
            <a:ext cx="1547664" cy="1109436"/>
          </a:xfrm>
          <a:prstGeom prst="rect">
            <a:avLst/>
          </a:prstGeom>
        </p:spPr>
      </p:pic>
    </p:spTree>
    <p:extLst>
      <p:ext uri="{BB962C8B-B14F-4D97-AF65-F5344CB8AC3E}">
        <p14:creationId xmlns:p14="http://schemas.microsoft.com/office/powerpoint/2010/main" val="3382429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2"/>
          </p:nvPr>
        </p:nvSpPr>
        <p:spPr/>
        <p:txBody>
          <a:bodyPr/>
          <a:lstStyle/>
          <a:p>
            <a:fld id="{05843DDD-17EC-42F3-AE64-45543DDC6E54}" type="slidenum">
              <a:rPr lang="zh-TW" altLang="en-US" smtClean="0"/>
              <a:pPr/>
              <a:t>5</a:t>
            </a:fld>
            <a:endParaRPr lang="zh-TW" altLang="en-US"/>
          </a:p>
        </p:txBody>
      </p:sp>
      <p:graphicFrame>
        <p:nvGraphicFramePr>
          <p:cNvPr id="5" name="內容版面配置區 3"/>
          <p:cNvGraphicFramePr>
            <a:graphicFrameLocks/>
          </p:cNvGraphicFramePr>
          <p:nvPr>
            <p:extLst>
              <p:ext uri="{D42A27DB-BD31-4B8C-83A1-F6EECF244321}">
                <p14:modId xmlns:p14="http://schemas.microsoft.com/office/powerpoint/2010/main" val="1109306493"/>
              </p:ext>
            </p:extLst>
          </p:nvPr>
        </p:nvGraphicFramePr>
        <p:xfrm>
          <a:off x="89756" y="643453"/>
          <a:ext cx="8964488" cy="6078023"/>
        </p:xfrm>
        <a:graphic>
          <a:graphicData uri="http://schemas.openxmlformats.org/drawingml/2006/table">
            <a:tbl>
              <a:tblPr firstRow="1" bandRow="1">
                <a:tableStyleId>{ED083AE6-46FA-4A59-8FB0-9F97EB10719F}</a:tableStyleId>
              </a:tblPr>
              <a:tblGrid>
                <a:gridCol w="772800">
                  <a:extLst>
                    <a:ext uri="{9D8B030D-6E8A-4147-A177-3AD203B41FA5}">
                      <a16:colId xmlns:a16="http://schemas.microsoft.com/office/drawing/2014/main" val="20000"/>
                    </a:ext>
                  </a:extLst>
                </a:gridCol>
                <a:gridCol w="1854721">
                  <a:extLst>
                    <a:ext uri="{9D8B030D-6E8A-4147-A177-3AD203B41FA5}">
                      <a16:colId xmlns:a16="http://schemas.microsoft.com/office/drawing/2014/main" val="20001"/>
                    </a:ext>
                  </a:extLst>
                </a:gridCol>
                <a:gridCol w="1966581">
                  <a:extLst>
                    <a:ext uri="{9D8B030D-6E8A-4147-A177-3AD203B41FA5}">
                      <a16:colId xmlns:a16="http://schemas.microsoft.com/office/drawing/2014/main" val="2532396792"/>
                    </a:ext>
                  </a:extLst>
                </a:gridCol>
                <a:gridCol w="2034490">
                  <a:extLst>
                    <a:ext uri="{9D8B030D-6E8A-4147-A177-3AD203B41FA5}">
                      <a16:colId xmlns:a16="http://schemas.microsoft.com/office/drawing/2014/main" val="1606893397"/>
                    </a:ext>
                  </a:extLst>
                </a:gridCol>
                <a:gridCol w="2335896">
                  <a:extLst>
                    <a:ext uri="{9D8B030D-6E8A-4147-A177-3AD203B41FA5}">
                      <a16:colId xmlns:a16="http://schemas.microsoft.com/office/drawing/2014/main" val="3939578547"/>
                    </a:ext>
                  </a:extLst>
                </a:gridCol>
              </a:tblGrid>
              <a:tr h="1080120">
                <a:tc>
                  <a:txBody>
                    <a:bodyPr/>
                    <a:lstStyle/>
                    <a:p>
                      <a:pPr algn="ctr"/>
                      <a:r>
                        <a:rPr lang="zh-TW" altLang="en-US" sz="2000" dirty="0">
                          <a:latin typeface="標楷體" panose="03000509000000000000" pitchFamily="65" charset="-120"/>
                          <a:ea typeface="標楷體" panose="03000509000000000000" pitchFamily="65" charset="-120"/>
                        </a:rPr>
                        <a:t>類型</a:t>
                      </a:r>
                      <a:endParaRPr lang="zh-TW" altLang="en-US" sz="2000" b="1" dirty="0">
                        <a:solidFill>
                          <a:schemeClr val="tx1"/>
                        </a:solidFill>
                        <a:latin typeface="標楷體" pitchFamily="65" charset="-120"/>
                        <a:ea typeface="標楷體" pitchFamily="65" charset="-120"/>
                      </a:endParaRPr>
                    </a:p>
                  </a:txBody>
                  <a:tcPr marL="91448" marR="91448" marT="45717" marB="45717" anchor="ctr"/>
                </a:tc>
                <a:tc>
                  <a:txBody>
                    <a:bodyPr/>
                    <a:lstStyle/>
                    <a:p>
                      <a:pPr algn="ctr"/>
                      <a:r>
                        <a:rPr lang="zh-TW" altLang="en-US" sz="2000" dirty="0">
                          <a:solidFill>
                            <a:srgbClr val="CC6600"/>
                          </a:solidFill>
                          <a:latin typeface="標楷體" panose="03000509000000000000" pitchFamily="65" charset="-120"/>
                          <a:ea typeface="標楷體" panose="03000509000000000000" pitchFamily="65" charset="-120"/>
                        </a:rPr>
                        <a:t>資源式中途班</a:t>
                      </a:r>
                      <a:endParaRPr lang="zh-TW" altLang="en-US" sz="2000" b="1" dirty="0">
                        <a:solidFill>
                          <a:srgbClr val="CC6600"/>
                        </a:solidFill>
                        <a:latin typeface="標楷體" panose="03000509000000000000" pitchFamily="65" charset="-120"/>
                        <a:ea typeface="標楷體" panose="03000509000000000000" pitchFamily="65" charset="-120"/>
                      </a:endParaRPr>
                    </a:p>
                  </a:txBody>
                  <a:tcPr marL="91448" marR="91448" marT="45717" marB="4571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zh-TW" altLang="en-US" sz="2000" kern="1200" dirty="0">
                          <a:solidFill>
                            <a:srgbClr val="FF3399"/>
                          </a:solidFill>
                          <a:latin typeface="標楷體" panose="03000509000000000000" pitchFamily="65" charset="-120"/>
                          <a:ea typeface="標楷體" panose="03000509000000000000" pitchFamily="65" charset="-120"/>
                        </a:rPr>
                        <a:t>高關懷</a:t>
                      </a:r>
                      <a:r>
                        <a:rPr kumimoji="0" lang="zh-TW" altLang="en-US" sz="2000" kern="1200" dirty="0">
                          <a:latin typeface="標楷體" panose="03000509000000000000" pitchFamily="65" charset="-120"/>
                          <a:ea typeface="標楷體" panose="03000509000000000000" pitchFamily="65" charset="-120"/>
                        </a:rPr>
                        <a:t>課程</a:t>
                      </a:r>
                      <a:endParaRPr kumimoji="0" lang="en-US" altLang="zh-TW" sz="2000" kern="1200" dirty="0">
                        <a:latin typeface="標楷體" panose="03000509000000000000" pitchFamily="65" charset="-120"/>
                        <a:ea typeface="標楷體" panose="03000509000000000000" pitchFamily="65" charset="-12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zh-TW" altLang="en-US" sz="2000" kern="1200" dirty="0">
                          <a:latin typeface="標楷體" panose="03000509000000000000" pitchFamily="65" charset="-120"/>
                          <a:ea typeface="標楷體" panose="03000509000000000000" pitchFamily="65" charset="-120"/>
                        </a:rPr>
                        <a:t>計畫</a:t>
                      </a:r>
                      <a:endParaRPr kumimoji="0" lang="en-US" altLang="zh-TW" sz="2000" kern="1200" dirty="0">
                        <a:latin typeface="標楷體" panose="03000509000000000000" pitchFamily="65" charset="-120"/>
                        <a:ea typeface="標楷體" panose="03000509000000000000" pitchFamily="65" charset="-120"/>
                      </a:endParaRPr>
                    </a:p>
                  </a:txBody>
                  <a:tcPr marL="91448" marR="91448" marT="45717" marB="4571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zh-TW" altLang="en-US" sz="2000" kern="1200" dirty="0">
                          <a:solidFill>
                            <a:srgbClr val="FF0000"/>
                          </a:solidFill>
                          <a:latin typeface="標楷體" panose="03000509000000000000" pitchFamily="65" charset="-120"/>
                          <a:ea typeface="標楷體" panose="03000509000000000000" pitchFamily="65" charset="-120"/>
                        </a:rPr>
                        <a:t>彈性</a:t>
                      </a:r>
                      <a:r>
                        <a:rPr kumimoji="0" lang="zh-TW" altLang="en-US" sz="2000" kern="1200" dirty="0">
                          <a:latin typeface="標楷體" panose="03000509000000000000" pitchFamily="65" charset="-120"/>
                          <a:ea typeface="標楷體" panose="03000509000000000000" pitchFamily="65" charset="-120"/>
                        </a:rPr>
                        <a:t>輔導課程</a:t>
                      </a:r>
                      <a:endParaRPr kumimoji="0" lang="en-US" altLang="zh-TW" sz="2000" kern="1200" dirty="0">
                        <a:latin typeface="標楷體" panose="03000509000000000000" pitchFamily="65" charset="-120"/>
                        <a:ea typeface="標楷體" panose="03000509000000000000" pitchFamily="65" charset="-12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zh-TW" altLang="en-US" sz="2000" kern="1200" dirty="0">
                          <a:latin typeface="標楷體" panose="03000509000000000000" pitchFamily="65" charset="-120"/>
                          <a:ea typeface="標楷體" panose="03000509000000000000" pitchFamily="65" charset="-120"/>
                        </a:rPr>
                        <a:t>計畫</a:t>
                      </a:r>
                      <a:endParaRPr kumimoji="0" lang="en-US" altLang="zh-TW" sz="2000" kern="1200" dirty="0">
                        <a:latin typeface="標楷體" panose="03000509000000000000" pitchFamily="65" charset="-120"/>
                        <a:ea typeface="標楷體" panose="03000509000000000000" pitchFamily="65" charset="-120"/>
                      </a:endParaRPr>
                    </a:p>
                  </a:txBody>
                  <a:tcPr marL="91448" marR="91448" marT="45717" marB="4571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1800" b="1" dirty="0">
                          <a:solidFill>
                            <a:schemeClr val="accent3">
                              <a:lumMod val="75000"/>
                            </a:schemeClr>
                          </a:solidFill>
                          <a:latin typeface="標楷體" panose="03000509000000000000" pitchFamily="65" charset="-120"/>
                          <a:ea typeface="標楷體" panose="03000509000000000000" pitchFamily="65" charset="-120"/>
                        </a:rPr>
                        <a:t>原住民</a:t>
                      </a:r>
                      <a:r>
                        <a:rPr lang="zh-TW" altLang="en-US" sz="1800" b="1" dirty="0">
                          <a:solidFill>
                            <a:schemeClr val="tx1"/>
                          </a:solidFill>
                          <a:latin typeface="標楷體" panose="03000509000000000000" pitchFamily="65" charset="-120"/>
                          <a:ea typeface="標楷體" panose="03000509000000000000" pitchFamily="65" charset="-120"/>
                        </a:rPr>
                        <a:t>、新住民、單親、失親家庭功能不彰之</a:t>
                      </a:r>
                      <a:r>
                        <a:rPr lang="zh-TW" altLang="en-US" sz="1800" b="1" dirty="0">
                          <a:solidFill>
                            <a:schemeClr val="accent3">
                              <a:lumMod val="75000"/>
                            </a:schemeClr>
                          </a:solidFill>
                          <a:latin typeface="標楷體" panose="03000509000000000000" pitchFamily="65" charset="-120"/>
                          <a:ea typeface="標楷體" panose="03000509000000000000" pitchFamily="65" charset="-120"/>
                        </a:rPr>
                        <a:t>高關懷學生職場參訪計畫</a:t>
                      </a:r>
                    </a:p>
                  </a:txBody>
                  <a:tcPr marL="91448" marR="91448" marT="45717" marB="45717" anchor="ctr"/>
                </a:tc>
                <a:extLst>
                  <a:ext uri="{0D108BD9-81ED-4DB2-BD59-A6C34878D82A}">
                    <a16:rowId xmlns:a16="http://schemas.microsoft.com/office/drawing/2014/main" val="10000"/>
                  </a:ext>
                </a:extLst>
              </a:tr>
              <a:tr h="611486">
                <a:tc>
                  <a:txBody>
                    <a:bodyPr/>
                    <a:lstStyle/>
                    <a:p>
                      <a:pPr algn="ctr"/>
                      <a:r>
                        <a:rPr lang="zh-TW" altLang="en-US" sz="1800" dirty="0">
                          <a:latin typeface="標楷體" panose="03000509000000000000" pitchFamily="65" charset="-120"/>
                          <a:ea typeface="標楷體" panose="03000509000000000000" pitchFamily="65" charset="-120"/>
                        </a:rPr>
                        <a:t>對象</a:t>
                      </a:r>
                      <a:endParaRPr lang="zh-TW" altLang="en-US" sz="1800" b="1" dirty="0">
                        <a:solidFill>
                          <a:schemeClr val="tx1"/>
                        </a:solidFill>
                        <a:latin typeface="標楷體" pitchFamily="65" charset="-120"/>
                        <a:ea typeface="標楷體" pitchFamily="65" charset="-120"/>
                      </a:endParaRPr>
                    </a:p>
                  </a:txBody>
                  <a:tcPr marL="91448" marR="91448" marT="45717" marB="45717" anchor="ctr"/>
                </a:tc>
                <a:tc gridSpan="4">
                  <a:txBody>
                    <a:bodyPr/>
                    <a:lstStyle/>
                    <a:p>
                      <a:pPr marL="0" algn="l" rtl="0" eaLnBrk="1" latinLnBrk="0" hangingPunct="1"/>
                      <a:r>
                        <a:rPr lang="zh-TW" altLang="en-US" sz="1800" dirty="0">
                          <a:latin typeface="標楷體" panose="03000509000000000000" pitchFamily="65" charset="-120"/>
                          <a:ea typeface="標楷體" panose="03000509000000000000" pitchFamily="65" charset="-120"/>
                        </a:rPr>
                        <a:t>協助中輟之虞學生或時輟時學或中輟復學生返校後之學習及生活適應，提供多元彈性課程或適性教育課程。</a:t>
                      </a:r>
                      <a:endParaRPr lang="zh-TW" altLang="en-US" sz="1800" b="1" dirty="0">
                        <a:solidFill>
                          <a:schemeClr val="tx1"/>
                        </a:solidFill>
                        <a:latin typeface="標楷體" pitchFamily="65" charset="-120"/>
                        <a:ea typeface="標楷體" pitchFamily="65" charset="-120"/>
                      </a:endParaRPr>
                    </a:p>
                  </a:txBody>
                  <a:tcPr marL="91448" marR="91448" marT="45717" marB="45717"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1"/>
                  </a:ext>
                </a:extLst>
              </a:tr>
              <a:tr h="1023540">
                <a:tc>
                  <a:txBody>
                    <a:bodyPr/>
                    <a:lstStyle/>
                    <a:p>
                      <a:pPr algn="ctr"/>
                      <a:r>
                        <a:rPr lang="zh-TW" altLang="en-US" sz="1800" dirty="0">
                          <a:latin typeface="標楷體" panose="03000509000000000000" pitchFamily="65" charset="-120"/>
                          <a:ea typeface="標楷體" panose="03000509000000000000" pitchFamily="65" charset="-120"/>
                        </a:rPr>
                        <a:t>人數</a:t>
                      </a:r>
                      <a:endParaRPr lang="zh-TW" altLang="en-US" sz="1800" b="1" dirty="0">
                        <a:solidFill>
                          <a:schemeClr val="tx1"/>
                        </a:solidFill>
                        <a:latin typeface="標楷體" pitchFamily="65" charset="-120"/>
                        <a:ea typeface="標楷體" pitchFamily="65" charset="-120"/>
                      </a:endParaRPr>
                    </a:p>
                  </a:txBody>
                  <a:tcPr marL="91448" marR="91448" marT="45717" marB="45717" anchor="ctr"/>
                </a:tc>
                <a:tc>
                  <a:txBody>
                    <a:bodyPr/>
                    <a:lstStyle/>
                    <a:p>
                      <a:pPr algn="ctr"/>
                      <a:r>
                        <a:rPr lang="en-US" altLang="zh-TW" sz="1800" dirty="0">
                          <a:latin typeface="標楷體" panose="03000509000000000000" pitchFamily="65" charset="-120"/>
                          <a:ea typeface="標楷體" panose="03000509000000000000" pitchFamily="65" charset="-120"/>
                        </a:rPr>
                        <a:t>6</a:t>
                      </a:r>
                      <a:r>
                        <a:rPr lang="zh-TW" altLang="en-US" sz="1800" dirty="0">
                          <a:latin typeface="標楷體" panose="03000509000000000000" pitchFamily="65" charset="-120"/>
                          <a:ea typeface="標楷體" panose="03000509000000000000" pitchFamily="65" charset="-120"/>
                        </a:rPr>
                        <a:t>人以上</a:t>
                      </a:r>
                      <a:endParaRPr lang="zh-TW" altLang="en-US" sz="1800" b="1" dirty="0">
                        <a:solidFill>
                          <a:schemeClr val="tx1"/>
                        </a:solidFill>
                        <a:latin typeface="標楷體" panose="03000509000000000000" pitchFamily="65" charset="-120"/>
                        <a:ea typeface="標楷體" panose="03000509000000000000" pitchFamily="65" charset="-120"/>
                      </a:endParaRPr>
                    </a:p>
                  </a:txBody>
                  <a:tcPr marL="91448" marR="91448" marT="45717" marB="45717" anchor="ctr"/>
                </a:tc>
                <a:tc>
                  <a:txBody>
                    <a:bodyPr/>
                    <a:lstStyle/>
                    <a:p>
                      <a:pPr algn="ctr"/>
                      <a:r>
                        <a:rPr kumimoji="0" lang="en-US" altLang="zh-TW" sz="1800" b="1" kern="1200" dirty="0">
                          <a:solidFill>
                            <a:srgbClr val="FF0000"/>
                          </a:solidFill>
                          <a:latin typeface="標楷體" panose="03000509000000000000" pitchFamily="65" charset="-120"/>
                          <a:ea typeface="標楷體" panose="03000509000000000000" pitchFamily="65" charset="-120"/>
                        </a:rPr>
                        <a:t>3</a:t>
                      </a:r>
                      <a:r>
                        <a:rPr kumimoji="0" lang="zh-TW" altLang="en-US" sz="1800" b="1" kern="1200" dirty="0">
                          <a:solidFill>
                            <a:srgbClr val="FF0000"/>
                          </a:solidFill>
                          <a:latin typeface="標楷體" panose="03000509000000000000" pitchFamily="65" charset="-120"/>
                          <a:ea typeface="標楷體" panose="03000509000000000000" pitchFamily="65" charset="-120"/>
                        </a:rPr>
                        <a:t>人</a:t>
                      </a:r>
                      <a:r>
                        <a:rPr kumimoji="0" lang="zh-TW" altLang="en-US" sz="1800" kern="1200" dirty="0">
                          <a:latin typeface="標楷體" panose="03000509000000000000" pitchFamily="65" charset="-120"/>
                          <a:ea typeface="標楷體" panose="03000509000000000000" pitchFamily="65" charset="-120"/>
                        </a:rPr>
                        <a:t>以上即可辦</a:t>
                      </a:r>
                      <a:endParaRPr lang="zh-TW" altLang="en-US" sz="1800" b="1" dirty="0">
                        <a:solidFill>
                          <a:schemeClr val="tx1"/>
                        </a:solidFill>
                        <a:latin typeface="標楷體" panose="03000509000000000000" pitchFamily="65" charset="-120"/>
                        <a:ea typeface="標楷體" panose="03000509000000000000" pitchFamily="65" charset="-120"/>
                      </a:endParaRPr>
                    </a:p>
                  </a:txBody>
                  <a:tcPr marL="91448" marR="91448" marT="45717" marB="45717" anchor="ctr"/>
                </a:tc>
                <a:tc>
                  <a:txBody>
                    <a:bodyPr/>
                    <a:lstStyle/>
                    <a:p>
                      <a:pPr algn="ctr"/>
                      <a:r>
                        <a:rPr kumimoji="0" lang="en-US" altLang="zh-TW" sz="1800" b="1" kern="1200" dirty="0">
                          <a:solidFill>
                            <a:srgbClr val="FF0000"/>
                          </a:solidFill>
                          <a:latin typeface="標楷體" panose="03000509000000000000" pitchFamily="65" charset="-120"/>
                          <a:ea typeface="標楷體" panose="03000509000000000000" pitchFamily="65" charset="-120"/>
                        </a:rPr>
                        <a:t>1</a:t>
                      </a:r>
                      <a:r>
                        <a:rPr kumimoji="0" lang="zh-TW" altLang="en-US" sz="1800" b="1" kern="1200" dirty="0">
                          <a:solidFill>
                            <a:srgbClr val="FF0000"/>
                          </a:solidFill>
                          <a:latin typeface="標楷體" panose="03000509000000000000" pitchFamily="65" charset="-120"/>
                          <a:ea typeface="標楷體" panose="03000509000000000000" pitchFamily="65" charset="-120"/>
                        </a:rPr>
                        <a:t>人</a:t>
                      </a:r>
                      <a:r>
                        <a:rPr kumimoji="0" lang="zh-TW" altLang="en-US" sz="1800" kern="1200" dirty="0">
                          <a:latin typeface="標楷體" panose="03000509000000000000" pitchFamily="65" charset="-120"/>
                          <a:ea typeface="標楷體" panose="03000509000000000000" pitchFamily="65" charset="-120"/>
                        </a:rPr>
                        <a:t>以上即可辦</a:t>
                      </a:r>
                      <a:endParaRPr lang="zh-TW" altLang="en-US" sz="1800" b="1" dirty="0">
                        <a:solidFill>
                          <a:schemeClr val="tx1"/>
                        </a:solidFill>
                        <a:latin typeface="標楷體" panose="03000509000000000000" pitchFamily="65" charset="-120"/>
                        <a:ea typeface="標楷體" panose="03000509000000000000" pitchFamily="65" charset="-120"/>
                      </a:endParaRPr>
                    </a:p>
                  </a:txBody>
                  <a:tcPr marL="91448" marR="91448" marT="45717" marB="45717"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altLang="zh-TW" sz="1800" b="1" kern="1200" dirty="0">
                          <a:solidFill>
                            <a:srgbClr val="FF0000"/>
                          </a:solidFill>
                          <a:latin typeface="標楷體" panose="03000509000000000000" pitchFamily="65" charset="-120"/>
                          <a:ea typeface="標楷體" panose="03000509000000000000" pitchFamily="65" charset="-120"/>
                        </a:rPr>
                        <a:t>1</a:t>
                      </a:r>
                      <a:r>
                        <a:rPr kumimoji="0" lang="zh-TW" altLang="en-US" sz="1800" b="1" kern="1200" dirty="0">
                          <a:solidFill>
                            <a:srgbClr val="FF0000"/>
                          </a:solidFill>
                          <a:latin typeface="標楷體" panose="03000509000000000000" pitchFamily="65" charset="-120"/>
                          <a:ea typeface="標楷體" panose="03000509000000000000" pitchFamily="65" charset="-120"/>
                        </a:rPr>
                        <a:t>人</a:t>
                      </a:r>
                      <a:r>
                        <a:rPr kumimoji="0" lang="zh-TW" altLang="en-US" sz="1800" kern="1200" dirty="0">
                          <a:latin typeface="標楷體" panose="03000509000000000000" pitchFamily="65" charset="-120"/>
                          <a:ea typeface="標楷體" panose="03000509000000000000" pitchFamily="65" charset="-120"/>
                        </a:rPr>
                        <a:t>以上即可辦</a:t>
                      </a:r>
                      <a:endParaRPr lang="zh-TW" altLang="en-US" sz="1800" b="1" dirty="0">
                        <a:solidFill>
                          <a:schemeClr val="tx1"/>
                        </a:solidFill>
                        <a:latin typeface="標楷體" panose="03000509000000000000" pitchFamily="65" charset="-120"/>
                        <a:ea typeface="標楷體" panose="03000509000000000000" pitchFamily="65" charset="-120"/>
                      </a:endParaRPr>
                    </a:p>
                    <a:p>
                      <a:pPr algn="ctr"/>
                      <a:r>
                        <a:rPr lang="en-US" altLang="zh-TW" sz="1400" b="1" dirty="0">
                          <a:solidFill>
                            <a:schemeClr val="tx1"/>
                          </a:solidFill>
                          <a:latin typeface="標楷體" panose="03000509000000000000" pitchFamily="65" charset="-120"/>
                          <a:ea typeface="標楷體" panose="03000509000000000000" pitchFamily="65" charset="-120"/>
                        </a:rPr>
                        <a:t>(</a:t>
                      </a:r>
                      <a:r>
                        <a:rPr lang="zh-TW" altLang="en-US" sz="1400" b="1" dirty="0">
                          <a:solidFill>
                            <a:schemeClr val="accent3">
                              <a:lumMod val="75000"/>
                            </a:schemeClr>
                          </a:solidFill>
                          <a:latin typeface="標楷體" panose="03000509000000000000" pitchFamily="65" charset="-120"/>
                          <a:ea typeface="標楷體" panose="03000509000000000000" pitchFamily="65" charset="-120"/>
                        </a:rPr>
                        <a:t>原住民</a:t>
                      </a:r>
                      <a:r>
                        <a:rPr lang="zh-TW" altLang="en-US" sz="1400" b="1" dirty="0">
                          <a:solidFill>
                            <a:schemeClr val="tx1"/>
                          </a:solidFill>
                          <a:latin typeface="標楷體" panose="03000509000000000000" pitchFamily="65" charset="-120"/>
                          <a:ea typeface="標楷體" panose="03000509000000000000" pitchFamily="65" charset="-120"/>
                        </a:rPr>
                        <a:t>、新住民、單親、失親家庭功能不彰之高關懷學生優先申請</a:t>
                      </a:r>
                      <a:r>
                        <a:rPr lang="en-US" altLang="zh-TW" sz="1400" b="1" dirty="0">
                          <a:solidFill>
                            <a:schemeClr val="tx1"/>
                          </a:solidFill>
                          <a:latin typeface="標楷體" panose="03000509000000000000" pitchFamily="65" charset="-120"/>
                          <a:ea typeface="標楷體" panose="03000509000000000000" pitchFamily="65" charset="-120"/>
                        </a:rPr>
                        <a:t>)</a:t>
                      </a:r>
                      <a:endParaRPr lang="zh-TW" altLang="en-US" sz="1400" b="1" dirty="0">
                        <a:solidFill>
                          <a:schemeClr val="tx1"/>
                        </a:solidFill>
                        <a:latin typeface="標楷體" panose="03000509000000000000" pitchFamily="65" charset="-120"/>
                        <a:ea typeface="標楷體" panose="03000509000000000000" pitchFamily="65" charset="-120"/>
                      </a:endParaRPr>
                    </a:p>
                  </a:txBody>
                  <a:tcPr marL="91448" marR="91448" marT="45717" marB="45717" anchor="ctr"/>
                </a:tc>
                <a:extLst>
                  <a:ext uri="{0D108BD9-81ED-4DB2-BD59-A6C34878D82A}">
                    <a16:rowId xmlns:a16="http://schemas.microsoft.com/office/drawing/2014/main" val="10002"/>
                  </a:ext>
                </a:extLst>
              </a:tr>
              <a:tr h="1147606">
                <a:tc>
                  <a:txBody>
                    <a:bodyPr/>
                    <a:lstStyle/>
                    <a:p>
                      <a:pPr algn="ctr"/>
                      <a:r>
                        <a:rPr lang="zh-TW" altLang="en-US" sz="1800" dirty="0">
                          <a:latin typeface="標楷體" panose="03000509000000000000" pitchFamily="65" charset="-120"/>
                          <a:ea typeface="標楷體" panose="03000509000000000000" pitchFamily="65" charset="-120"/>
                        </a:rPr>
                        <a:t>經費</a:t>
                      </a:r>
                      <a:endParaRPr lang="zh-TW" altLang="en-US" sz="1800" b="1" dirty="0">
                        <a:solidFill>
                          <a:schemeClr val="tx1"/>
                        </a:solidFill>
                        <a:latin typeface="標楷體" pitchFamily="65" charset="-120"/>
                        <a:ea typeface="標楷體" pitchFamily="65" charset="-120"/>
                      </a:endParaRPr>
                    </a:p>
                  </a:txBody>
                  <a:tcPr marL="91448" marR="91448" marT="45717" marB="45717" anchor="ctr"/>
                </a:tc>
                <a:tc>
                  <a:txBody>
                    <a:bodyPr/>
                    <a:lstStyle/>
                    <a:p>
                      <a:pPr algn="ctr"/>
                      <a:r>
                        <a:rPr lang="zh-TW" altLang="en-US" sz="1800" dirty="0">
                          <a:latin typeface="標楷體" panose="03000509000000000000" pitchFamily="65" charset="-120"/>
                          <a:ea typeface="標楷體" panose="03000509000000000000" pitchFamily="65" charset="-120"/>
                        </a:rPr>
                        <a:t>核實列支</a:t>
                      </a:r>
                      <a:endParaRPr lang="zh-TW" altLang="en-US" sz="1800" b="1" dirty="0">
                        <a:solidFill>
                          <a:schemeClr val="tx1"/>
                        </a:solidFill>
                        <a:latin typeface="標楷體" panose="03000509000000000000" pitchFamily="65" charset="-120"/>
                        <a:ea typeface="標楷體" panose="03000509000000000000" pitchFamily="65" charset="-120"/>
                      </a:endParaRPr>
                    </a:p>
                  </a:txBody>
                  <a:tcPr marL="91448" marR="91448" marT="45717" marB="45717"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zh-TW" altLang="en-US" sz="1800" dirty="0">
                          <a:latin typeface="標楷體" panose="03000509000000000000" pitchFamily="65" charset="-120"/>
                          <a:ea typeface="標楷體" panose="03000509000000000000" pitchFamily="65" charset="-120"/>
                        </a:rPr>
                        <a:t>每校每學年上限</a:t>
                      </a:r>
                      <a:r>
                        <a:rPr lang="en-US" altLang="zh-TW" sz="1800" b="1" dirty="0">
                          <a:solidFill>
                            <a:srgbClr val="FF0000"/>
                          </a:solidFill>
                          <a:latin typeface="標楷體" panose="03000509000000000000" pitchFamily="65" charset="-120"/>
                          <a:ea typeface="標楷體" panose="03000509000000000000" pitchFamily="65" charset="-120"/>
                        </a:rPr>
                        <a:t>22</a:t>
                      </a:r>
                      <a:r>
                        <a:rPr lang="zh-TW" altLang="en-US" sz="1800" dirty="0">
                          <a:solidFill>
                            <a:srgbClr val="FF0000"/>
                          </a:solidFill>
                          <a:latin typeface="標楷體" panose="03000509000000000000" pitchFamily="65" charset="-120"/>
                          <a:ea typeface="標楷體" panose="03000509000000000000" pitchFamily="65" charset="-120"/>
                        </a:rPr>
                        <a:t>萬元</a:t>
                      </a:r>
                      <a:endParaRPr lang="en-US" altLang="zh-TW" sz="1800" dirty="0">
                        <a:solidFill>
                          <a:srgbClr val="FF0000"/>
                        </a:solidFill>
                        <a:latin typeface="標楷體" panose="03000509000000000000" pitchFamily="65" charset="-120"/>
                        <a:ea typeface="標楷體" panose="03000509000000000000" pitchFamily="65" charset="-120"/>
                      </a:endParaRPr>
                    </a:p>
                    <a:p>
                      <a:pPr algn="ctr"/>
                      <a:r>
                        <a:rPr lang="en-US" altLang="zh-TW" sz="1400" dirty="0">
                          <a:latin typeface="標楷體" panose="03000509000000000000" pitchFamily="65" charset="-120"/>
                          <a:ea typeface="標楷體" panose="03000509000000000000" pitchFamily="65" charset="-120"/>
                        </a:rPr>
                        <a:t>(</a:t>
                      </a:r>
                      <a:r>
                        <a:rPr lang="zh-TW" altLang="en-US" sz="1400" dirty="0">
                          <a:latin typeface="標楷體" panose="03000509000000000000" pitchFamily="65" charset="-120"/>
                          <a:ea typeface="標楷體" panose="03000509000000000000" pitchFamily="65" charset="-120"/>
                        </a:rPr>
                        <a:t>申請金額可低於上限</a:t>
                      </a:r>
                      <a:r>
                        <a:rPr lang="en-US" altLang="zh-TW" sz="1400" dirty="0">
                          <a:latin typeface="標楷體" panose="03000509000000000000" pitchFamily="65" charset="-120"/>
                          <a:ea typeface="標楷體" panose="03000509000000000000" pitchFamily="65" charset="-120"/>
                        </a:rPr>
                        <a:t>)</a:t>
                      </a:r>
                      <a:endParaRPr lang="zh-TW" altLang="en-US" sz="1400" b="1" dirty="0">
                        <a:solidFill>
                          <a:schemeClr val="tx1"/>
                        </a:solidFill>
                        <a:latin typeface="標楷體" panose="03000509000000000000" pitchFamily="65" charset="-120"/>
                        <a:ea typeface="標楷體" panose="03000509000000000000" pitchFamily="65" charset="-120"/>
                      </a:endParaRPr>
                    </a:p>
                  </a:txBody>
                  <a:tcPr marL="91448" marR="91448" marT="45717" marB="45717" anchor="ctr"/>
                </a:tc>
                <a:tc>
                  <a:txBody>
                    <a:bodyPr/>
                    <a:lstStyle/>
                    <a:p>
                      <a:pPr algn="ctr"/>
                      <a:r>
                        <a:rPr lang="zh-TW" altLang="en-US" sz="1800" dirty="0">
                          <a:latin typeface="標楷體" panose="03000509000000000000" pitchFamily="65" charset="-120"/>
                          <a:ea typeface="標楷體" panose="03000509000000000000" pitchFamily="65" charset="-120"/>
                        </a:rPr>
                        <a:t>每校每學年上限</a:t>
                      </a:r>
                      <a:endParaRPr lang="en-US" altLang="zh-TW" sz="1800" dirty="0">
                        <a:latin typeface="標楷體" panose="03000509000000000000" pitchFamily="65" charset="-120"/>
                        <a:ea typeface="標楷體" panose="03000509000000000000" pitchFamily="65" charset="-120"/>
                      </a:endParaRPr>
                    </a:p>
                    <a:p>
                      <a:pPr algn="ctr"/>
                      <a:r>
                        <a:rPr lang="en-US" altLang="zh-TW" sz="1800" b="1" dirty="0">
                          <a:solidFill>
                            <a:srgbClr val="FF0000"/>
                          </a:solidFill>
                          <a:latin typeface="標楷體" panose="03000509000000000000" pitchFamily="65" charset="-120"/>
                          <a:ea typeface="標楷體" panose="03000509000000000000" pitchFamily="65" charset="-120"/>
                        </a:rPr>
                        <a:t>3</a:t>
                      </a:r>
                      <a:r>
                        <a:rPr lang="zh-TW" altLang="en-US" sz="1800" dirty="0">
                          <a:solidFill>
                            <a:srgbClr val="FF0000"/>
                          </a:solidFill>
                          <a:latin typeface="標楷體" panose="03000509000000000000" pitchFamily="65" charset="-120"/>
                          <a:ea typeface="標楷體" panose="03000509000000000000" pitchFamily="65" charset="-120"/>
                        </a:rPr>
                        <a:t>萬元</a:t>
                      </a:r>
                      <a:endParaRPr lang="en-US" altLang="zh-TW" sz="1800" dirty="0">
                        <a:solidFill>
                          <a:srgbClr val="FF0000"/>
                        </a:solidFill>
                        <a:latin typeface="標楷體" panose="03000509000000000000" pitchFamily="65" charset="-120"/>
                        <a:ea typeface="標楷體" panose="03000509000000000000" pitchFamily="65" charset="-120"/>
                      </a:endParaRPr>
                    </a:p>
                    <a:p>
                      <a:pPr algn="ctr"/>
                      <a:r>
                        <a:rPr lang="en-US" altLang="zh-TW" sz="1400" dirty="0">
                          <a:latin typeface="標楷體" panose="03000509000000000000" pitchFamily="65" charset="-120"/>
                          <a:ea typeface="標楷體" panose="03000509000000000000" pitchFamily="65" charset="-120"/>
                        </a:rPr>
                        <a:t>(</a:t>
                      </a:r>
                      <a:r>
                        <a:rPr lang="zh-TW" altLang="en-US" sz="1400" dirty="0">
                          <a:latin typeface="標楷體" panose="03000509000000000000" pitchFamily="65" charset="-120"/>
                          <a:ea typeface="標楷體" panose="03000509000000000000" pitchFamily="65" charset="-120"/>
                        </a:rPr>
                        <a:t>申請金額可低於上限</a:t>
                      </a:r>
                      <a:r>
                        <a:rPr lang="en-US" altLang="zh-TW" sz="1400" dirty="0">
                          <a:latin typeface="標楷體" panose="03000509000000000000" pitchFamily="65" charset="-120"/>
                          <a:ea typeface="標楷體" panose="03000509000000000000" pitchFamily="65" charset="-120"/>
                        </a:rPr>
                        <a:t>)</a:t>
                      </a:r>
                      <a:endParaRPr lang="zh-TW" altLang="en-US" sz="1400" b="1" dirty="0">
                        <a:solidFill>
                          <a:schemeClr val="tx1"/>
                        </a:solidFill>
                        <a:latin typeface="標楷體" panose="03000509000000000000" pitchFamily="65" charset="-120"/>
                        <a:ea typeface="標楷體" panose="03000509000000000000" pitchFamily="65" charset="-120"/>
                      </a:endParaRPr>
                    </a:p>
                  </a:txBody>
                  <a:tcPr marL="91448" marR="91448" marT="45717" marB="45717" anchor="ctr"/>
                </a:tc>
                <a:tc>
                  <a:txBody>
                    <a:bodyPr/>
                    <a:lstStyle/>
                    <a:p>
                      <a:pPr algn="ctr"/>
                      <a:r>
                        <a:rPr lang="zh-TW" altLang="en-US" sz="1800" dirty="0">
                          <a:latin typeface="標楷體" panose="03000509000000000000" pitchFamily="65" charset="-120"/>
                          <a:ea typeface="標楷體" panose="03000509000000000000" pitchFamily="65" charset="-120"/>
                        </a:rPr>
                        <a:t>每校每學年上限</a:t>
                      </a:r>
                      <a:endParaRPr lang="en-US" altLang="zh-TW" sz="1800" dirty="0">
                        <a:latin typeface="標楷體" panose="03000509000000000000" pitchFamily="65" charset="-120"/>
                        <a:ea typeface="標楷體" panose="03000509000000000000" pitchFamily="65" charset="-120"/>
                      </a:endParaRPr>
                    </a:p>
                    <a:p>
                      <a:pPr algn="ctr"/>
                      <a:r>
                        <a:rPr lang="en-US" altLang="zh-TW" sz="1800" b="1" dirty="0">
                          <a:solidFill>
                            <a:srgbClr val="FF0000"/>
                          </a:solidFill>
                          <a:latin typeface="標楷體" panose="03000509000000000000" pitchFamily="65" charset="-120"/>
                          <a:ea typeface="標楷體" panose="03000509000000000000" pitchFamily="65" charset="-120"/>
                        </a:rPr>
                        <a:t>2</a:t>
                      </a:r>
                      <a:r>
                        <a:rPr lang="zh-TW" altLang="en-US" sz="1800" dirty="0">
                          <a:solidFill>
                            <a:srgbClr val="FF0000"/>
                          </a:solidFill>
                          <a:latin typeface="標楷體" panose="03000509000000000000" pitchFamily="65" charset="-120"/>
                          <a:ea typeface="標楷體" panose="03000509000000000000" pitchFamily="65" charset="-120"/>
                        </a:rPr>
                        <a:t>萬元</a:t>
                      </a:r>
                      <a:endParaRPr lang="en-US" altLang="zh-TW" sz="1800" dirty="0">
                        <a:solidFill>
                          <a:srgbClr val="FF0000"/>
                        </a:solidFill>
                        <a:latin typeface="標楷體" panose="03000509000000000000" pitchFamily="65" charset="-120"/>
                        <a:ea typeface="標楷體" panose="03000509000000000000" pitchFamily="65" charset="-120"/>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zh-TW" sz="1400" dirty="0">
                          <a:latin typeface="標楷體" panose="03000509000000000000" pitchFamily="65" charset="-120"/>
                          <a:ea typeface="標楷體" panose="03000509000000000000" pitchFamily="65" charset="-120"/>
                        </a:rPr>
                        <a:t>(</a:t>
                      </a:r>
                      <a:r>
                        <a:rPr lang="zh-TW" altLang="en-US" sz="1400" dirty="0">
                          <a:latin typeface="標楷體" panose="03000509000000000000" pitchFamily="65" charset="-120"/>
                          <a:ea typeface="標楷體" panose="03000509000000000000" pitchFamily="65" charset="-120"/>
                        </a:rPr>
                        <a:t>申請金額可低於上限</a:t>
                      </a:r>
                      <a:r>
                        <a:rPr lang="en-US" altLang="zh-TW" sz="1400" dirty="0">
                          <a:latin typeface="標楷體" panose="03000509000000000000" pitchFamily="65" charset="-120"/>
                          <a:ea typeface="標楷體" panose="03000509000000000000" pitchFamily="65" charset="-120"/>
                        </a:rPr>
                        <a:t>)</a:t>
                      </a:r>
                    </a:p>
                  </a:txBody>
                  <a:tcPr marL="91448" marR="91448" marT="45717" marB="45717" anchor="ctr"/>
                </a:tc>
                <a:extLst>
                  <a:ext uri="{0D108BD9-81ED-4DB2-BD59-A6C34878D82A}">
                    <a16:rowId xmlns:a16="http://schemas.microsoft.com/office/drawing/2014/main" val="10003"/>
                  </a:ext>
                </a:extLst>
              </a:tr>
              <a:tr h="651341">
                <a:tc>
                  <a:txBody>
                    <a:bodyPr/>
                    <a:lstStyle/>
                    <a:p>
                      <a:pPr algn="ctr"/>
                      <a:r>
                        <a:rPr lang="zh-TW" altLang="en-US" sz="1800" b="1" dirty="0">
                          <a:solidFill>
                            <a:srgbClr val="FF0000"/>
                          </a:solidFill>
                          <a:latin typeface="標楷體" panose="03000509000000000000" pitchFamily="65" charset="-120"/>
                          <a:ea typeface="標楷體" panose="03000509000000000000" pitchFamily="65" charset="-120"/>
                        </a:rPr>
                        <a:t>公告</a:t>
                      </a:r>
                      <a:r>
                        <a:rPr lang="zh-TW" altLang="en-US" sz="1800" dirty="0">
                          <a:latin typeface="標楷體" panose="03000509000000000000" pitchFamily="65" charset="-120"/>
                          <a:ea typeface="標楷體" panose="03000509000000000000" pitchFamily="65" charset="-120"/>
                        </a:rPr>
                        <a:t>號碼</a:t>
                      </a:r>
                      <a:endParaRPr lang="zh-TW" altLang="en-US" sz="1800" b="1" dirty="0">
                        <a:solidFill>
                          <a:schemeClr val="tx1"/>
                        </a:solidFill>
                        <a:latin typeface="標楷體" panose="03000509000000000000" pitchFamily="65" charset="-120"/>
                        <a:ea typeface="標楷體" panose="03000509000000000000" pitchFamily="65" charset="-120"/>
                      </a:endParaRPr>
                    </a:p>
                  </a:txBody>
                  <a:tcPr marL="91448" marR="91448" marT="45717" marB="45717" anchor="ctr">
                    <a:solidFill>
                      <a:srgbClr val="FFFF00"/>
                    </a:solidFill>
                  </a:tcPr>
                </a:tc>
                <a:tc>
                  <a:txBody>
                    <a:bodyPr/>
                    <a:lstStyle/>
                    <a:p>
                      <a:pPr algn="ctr"/>
                      <a:r>
                        <a:rPr lang="en-US" altLang="zh-TW" sz="3000" b="1" dirty="0">
                          <a:solidFill>
                            <a:srgbClr val="FF0000"/>
                          </a:solidFill>
                          <a:latin typeface="標楷體" panose="03000509000000000000" pitchFamily="65" charset="-120"/>
                          <a:ea typeface="標楷體" panose="03000509000000000000" pitchFamily="65" charset="-120"/>
                        </a:rPr>
                        <a:t>253781</a:t>
                      </a:r>
                      <a:endParaRPr lang="zh-TW" altLang="en-US" sz="3000" b="1" dirty="0">
                        <a:solidFill>
                          <a:srgbClr val="FF0000"/>
                        </a:solidFill>
                        <a:latin typeface="標楷體" panose="03000509000000000000" pitchFamily="65" charset="-120"/>
                        <a:ea typeface="標楷體" panose="03000509000000000000" pitchFamily="65" charset="-120"/>
                      </a:endParaRPr>
                    </a:p>
                  </a:txBody>
                  <a:tcPr marL="91448" marR="91448" marT="45717" marB="45717" anchor="ctr">
                    <a:lnR w="12700" cap="flat" cmpd="sng" algn="ctr">
                      <a:solidFill>
                        <a:srgbClr val="F2D2FE"/>
                      </a:solidFill>
                      <a:prstDash val="solid"/>
                      <a:round/>
                      <a:headEnd type="none" w="med" len="med"/>
                      <a:tailEnd type="none" w="med" len="med"/>
                    </a:lnR>
                    <a:solidFill>
                      <a:srgbClr val="FFFF00"/>
                    </a:solidFill>
                  </a:tcPr>
                </a:tc>
                <a:tc gridSpan="3">
                  <a:txBody>
                    <a:bodyPr/>
                    <a:lstStyle/>
                    <a:p>
                      <a:pPr algn="ctr"/>
                      <a:r>
                        <a:rPr lang="en-US" altLang="zh-TW" sz="3000" b="1" dirty="0">
                          <a:solidFill>
                            <a:srgbClr val="FF0000"/>
                          </a:solidFill>
                          <a:latin typeface="標楷體" panose="03000509000000000000" pitchFamily="65" charset="-120"/>
                          <a:ea typeface="標楷體" panose="03000509000000000000" pitchFamily="65" charset="-120"/>
                        </a:rPr>
                        <a:t>253511</a:t>
                      </a:r>
                      <a:endParaRPr lang="zh-TW" altLang="en-US" sz="3000" b="1" dirty="0">
                        <a:solidFill>
                          <a:srgbClr val="DA8200"/>
                        </a:solidFill>
                        <a:latin typeface="標楷體" panose="03000509000000000000" pitchFamily="65" charset="-120"/>
                        <a:ea typeface="標楷體" panose="03000509000000000000" pitchFamily="65" charset="-120"/>
                      </a:endParaRPr>
                    </a:p>
                  </a:txBody>
                  <a:tcPr marL="91448" marR="91448" marT="45717" marB="45717" anchor="ctr">
                    <a:lnL w="12700" cap="flat" cmpd="sng" algn="ctr">
                      <a:solidFill>
                        <a:srgbClr val="F2D2FE"/>
                      </a:solidFill>
                      <a:prstDash val="solid"/>
                      <a:round/>
                      <a:headEnd type="none" w="med" len="med"/>
                      <a:tailEnd type="none" w="med" len="med"/>
                    </a:lnL>
                    <a:lnR w="12700" cap="flat" cmpd="sng" algn="ctr">
                      <a:solidFill>
                        <a:srgbClr val="F2D2FE"/>
                      </a:solidFill>
                      <a:prstDash val="solid"/>
                      <a:round/>
                      <a:headEnd type="none" w="med" len="med"/>
                      <a:tailEnd type="none" w="med" len="med"/>
                    </a:lnR>
                    <a:solidFill>
                      <a:srgbClr val="FFFF00"/>
                    </a:solidFill>
                  </a:tcPr>
                </a:tc>
                <a:tc hMerge="1">
                  <a:txBody>
                    <a:bodyPr/>
                    <a:lstStyle/>
                    <a:p>
                      <a:endParaRPr lang="zh-TW" altLang="en-US"/>
                    </a:p>
                  </a:txBody>
                  <a:tcPr/>
                </a:tc>
                <a:tc hMerge="1">
                  <a:txBody>
                    <a:bodyPr/>
                    <a:lstStyle/>
                    <a:p>
                      <a:endParaRPr lang="zh-TW" altLang="en-US"/>
                    </a:p>
                  </a:txBody>
                  <a:tcPr>
                    <a:lnL w="12700" cap="flat" cmpd="sng" algn="ctr">
                      <a:solidFill>
                        <a:srgbClr val="F2D2FE"/>
                      </a:solidFill>
                      <a:prstDash val="solid"/>
                      <a:round/>
                      <a:headEnd type="none" w="med" len="med"/>
                      <a:tailEnd type="none" w="med" len="med"/>
                    </a:lnL>
                  </a:tcPr>
                </a:tc>
                <a:extLst>
                  <a:ext uri="{0D108BD9-81ED-4DB2-BD59-A6C34878D82A}">
                    <a16:rowId xmlns:a16="http://schemas.microsoft.com/office/drawing/2014/main" val="10004"/>
                  </a:ext>
                </a:extLst>
              </a:tr>
              <a:tr h="651341">
                <a:tc>
                  <a:txBody>
                    <a:bodyPr/>
                    <a:lstStyle/>
                    <a:p>
                      <a:pPr algn="ctr"/>
                      <a:r>
                        <a:rPr lang="zh-TW" altLang="en-US" sz="1800" dirty="0">
                          <a:latin typeface="標楷體" panose="03000509000000000000" pitchFamily="65" charset="-120"/>
                          <a:ea typeface="標楷體" panose="03000509000000000000" pitchFamily="65" charset="-120"/>
                        </a:rPr>
                        <a:t>送件時間</a:t>
                      </a:r>
                      <a:endParaRPr lang="zh-TW" altLang="en-US" sz="1800" b="1" dirty="0">
                        <a:solidFill>
                          <a:schemeClr val="tx1"/>
                        </a:solidFill>
                        <a:latin typeface="標楷體" panose="03000509000000000000" pitchFamily="65" charset="-120"/>
                        <a:ea typeface="標楷體" panose="03000509000000000000" pitchFamily="65" charset="-120"/>
                      </a:endParaRPr>
                    </a:p>
                  </a:txBody>
                  <a:tcPr marL="91448" marR="91448" marT="45717" marB="45717" anchor="ctr">
                    <a:solidFill>
                      <a:srgbClr val="FFFF00"/>
                    </a:solidFill>
                  </a:tcPr>
                </a:tc>
                <a:tc>
                  <a:txBody>
                    <a:bodyPr/>
                    <a:lstStyle/>
                    <a:p>
                      <a:pPr algn="ctr"/>
                      <a:r>
                        <a:rPr lang="en-US" altLang="zh-TW" sz="1800" b="1" dirty="0">
                          <a:solidFill>
                            <a:srgbClr val="FF0000"/>
                          </a:solidFill>
                          <a:latin typeface="標楷體" panose="03000509000000000000" pitchFamily="65" charset="-120"/>
                          <a:ea typeface="標楷體" panose="03000509000000000000" pitchFamily="65" charset="-120"/>
                        </a:rPr>
                        <a:t>114</a:t>
                      </a:r>
                      <a:r>
                        <a:rPr lang="zh-TW" altLang="en-US" sz="1800" b="1" dirty="0">
                          <a:solidFill>
                            <a:srgbClr val="FF0000"/>
                          </a:solidFill>
                          <a:latin typeface="標楷體" panose="03000509000000000000" pitchFamily="65" charset="-120"/>
                          <a:ea typeface="標楷體" panose="03000509000000000000" pitchFamily="65" charset="-120"/>
                        </a:rPr>
                        <a:t>年</a:t>
                      </a:r>
                      <a:r>
                        <a:rPr lang="en-US" altLang="zh-TW" sz="1800" b="1" dirty="0">
                          <a:solidFill>
                            <a:srgbClr val="FF0000"/>
                          </a:solidFill>
                          <a:latin typeface="標楷體" panose="03000509000000000000" pitchFamily="65" charset="-120"/>
                          <a:ea typeface="標楷體" panose="03000509000000000000" pitchFamily="65" charset="-120"/>
                        </a:rPr>
                        <a:t>2</a:t>
                      </a:r>
                      <a:r>
                        <a:rPr lang="zh-TW" altLang="en-US" sz="1800" b="1" dirty="0">
                          <a:solidFill>
                            <a:srgbClr val="FF0000"/>
                          </a:solidFill>
                          <a:latin typeface="標楷體" panose="03000509000000000000" pitchFamily="65" charset="-120"/>
                          <a:ea typeface="標楷體" panose="03000509000000000000" pitchFamily="65" charset="-120"/>
                        </a:rPr>
                        <a:t>月</a:t>
                      </a:r>
                      <a:r>
                        <a:rPr lang="en-US" altLang="zh-TW" sz="1800" b="1" dirty="0">
                          <a:solidFill>
                            <a:srgbClr val="FF0000"/>
                          </a:solidFill>
                          <a:latin typeface="標楷體" panose="03000509000000000000" pitchFamily="65" charset="-120"/>
                          <a:ea typeface="標楷體" panose="03000509000000000000" pitchFamily="65" charset="-120"/>
                        </a:rPr>
                        <a:t>7</a:t>
                      </a:r>
                      <a:r>
                        <a:rPr lang="zh-TW" altLang="en-US" sz="1800" b="1" dirty="0">
                          <a:solidFill>
                            <a:srgbClr val="FF0000"/>
                          </a:solidFill>
                          <a:latin typeface="標楷體" panose="03000509000000000000" pitchFamily="65" charset="-120"/>
                          <a:ea typeface="標楷體" panose="03000509000000000000" pitchFamily="65" charset="-120"/>
                        </a:rPr>
                        <a:t>日</a:t>
                      </a:r>
                      <a:r>
                        <a:rPr lang="en-US" altLang="zh-TW" sz="1800" b="1" dirty="0">
                          <a:solidFill>
                            <a:srgbClr val="FF0000"/>
                          </a:solidFill>
                          <a:latin typeface="標楷體" panose="03000509000000000000" pitchFamily="65" charset="-120"/>
                          <a:ea typeface="標楷體" panose="03000509000000000000" pitchFamily="65" charset="-120"/>
                        </a:rPr>
                        <a:t>(</a:t>
                      </a:r>
                      <a:r>
                        <a:rPr lang="zh-TW" altLang="en-US" sz="1800" b="1" dirty="0">
                          <a:solidFill>
                            <a:srgbClr val="FF0000"/>
                          </a:solidFill>
                          <a:latin typeface="標楷體" panose="03000509000000000000" pitchFamily="65" charset="-120"/>
                          <a:ea typeface="標楷體" panose="03000509000000000000" pitchFamily="65" charset="-120"/>
                        </a:rPr>
                        <a:t>四</a:t>
                      </a:r>
                      <a:r>
                        <a:rPr lang="en-US" altLang="zh-TW" sz="1800" b="1" dirty="0">
                          <a:solidFill>
                            <a:srgbClr val="FF0000"/>
                          </a:solidFill>
                          <a:latin typeface="標楷體" panose="03000509000000000000" pitchFamily="65" charset="-120"/>
                          <a:ea typeface="標楷體" panose="03000509000000000000" pitchFamily="65" charset="-120"/>
                        </a:rPr>
                        <a:t>)</a:t>
                      </a:r>
                      <a:r>
                        <a:rPr lang="zh-TW" altLang="en-US" sz="1800" b="1" dirty="0">
                          <a:solidFill>
                            <a:srgbClr val="FF0000"/>
                          </a:solidFill>
                          <a:latin typeface="標楷體" panose="03000509000000000000" pitchFamily="65" charset="-120"/>
                          <a:ea typeface="標楷體" panose="03000509000000000000" pitchFamily="65" charset="-120"/>
                        </a:rPr>
                        <a:t>前</a:t>
                      </a:r>
                    </a:p>
                  </a:txBody>
                  <a:tcPr marL="91448" marR="91448" marT="45717" marB="45717" anchor="ctr">
                    <a:lnR w="12700" cap="flat" cmpd="sng" algn="ctr">
                      <a:solidFill>
                        <a:srgbClr val="F2D2FE"/>
                      </a:solidFill>
                      <a:prstDash val="solid"/>
                      <a:round/>
                      <a:headEnd type="none" w="med" len="med"/>
                      <a:tailEnd type="none" w="med" len="med"/>
                    </a:lnR>
                    <a:solidFill>
                      <a:srgbClr val="FFFF00"/>
                    </a:solidFill>
                  </a:tcPr>
                </a:tc>
                <a:tc gridSpan="3">
                  <a:txBody>
                    <a:bodyPr/>
                    <a:lstStyle/>
                    <a:p>
                      <a:pPr algn="ctr"/>
                      <a:r>
                        <a:rPr lang="en-US" altLang="zh-TW" sz="2700" b="1" dirty="0">
                          <a:solidFill>
                            <a:srgbClr val="FF0000"/>
                          </a:solidFill>
                          <a:latin typeface="標楷體" panose="03000509000000000000" pitchFamily="65" charset="-120"/>
                          <a:ea typeface="標楷體" panose="03000509000000000000" pitchFamily="65" charset="-120"/>
                        </a:rPr>
                        <a:t>114</a:t>
                      </a:r>
                      <a:r>
                        <a:rPr lang="zh-TW" altLang="en-US" sz="2700" b="1" dirty="0">
                          <a:solidFill>
                            <a:srgbClr val="FF0000"/>
                          </a:solidFill>
                          <a:latin typeface="標楷體" panose="03000509000000000000" pitchFamily="65" charset="-120"/>
                          <a:ea typeface="標楷體" panose="03000509000000000000" pitchFamily="65" charset="-120"/>
                        </a:rPr>
                        <a:t>年</a:t>
                      </a:r>
                      <a:r>
                        <a:rPr lang="en-US" altLang="zh-TW" sz="2700" b="1" dirty="0">
                          <a:solidFill>
                            <a:srgbClr val="FF0000"/>
                          </a:solidFill>
                          <a:latin typeface="標楷體" panose="03000509000000000000" pitchFamily="65" charset="-120"/>
                          <a:ea typeface="標楷體" panose="03000509000000000000" pitchFamily="65" charset="-120"/>
                        </a:rPr>
                        <a:t>2</a:t>
                      </a:r>
                      <a:r>
                        <a:rPr lang="zh-TW" altLang="en-US" sz="2700" b="1" dirty="0">
                          <a:solidFill>
                            <a:srgbClr val="FF0000"/>
                          </a:solidFill>
                          <a:latin typeface="標楷體" panose="03000509000000000000" pitchFamily="65" charset="-120"/>
                          <a:ea typeface="標楷體" panose="03000509000000000000" pitchFamily="65" charset="-120"/>
                        </a:rPr>
                        <a:t>月</a:t>
                      </a:r>
                      <a:r>
                        <a:rPr lang="en-US" altLang="zh-TW" sz="2700" b="1" dirty="0">
                          <a:solidFill>
                            <a:srgbClr val="FF0000"/>
                          </a:solidFill>
                          <a:latin typeface="標楷體" panose="03000509000000000000" pitchFamily="65" charset="-120"/>
                          <a:ea typeface="標楷體" panose="03000509000000000000" pitchFamily="65" charset="-120"/>
                        </a:rPr>
                        <a:t>5</a:t>
                      </a:r>
                      <a:r>
                        <a:rPr lang="zh-TW" altLang="en-US" sz="2700" b="1" dirty="0">
                          <a:solidFill>
                            <a:srgbClr val="FF0000"/>
                          </a:solidFill>
                          <a:latin typeface="標楷體" panose="03000509000000000000" pitchFamily="65" charset="-120"/>
                          <a:ea typeface="標楷體" panose="03000509000000000000" pitchFamily="65" charset="-120"/>
                        </a:rPr>
                        <a:t>日</a:t>
                      </a:r>
                      <a:r>
                        <a:rPr lang="en-US" altLang="zh-TW" sz="2700" b="1" dirty="0">
                          <a:solidFill>
                            <a:srgbClr val="FF0000"/>
                          </a:solidFill>
                          <a:latin typeface="標楷體" panose="03000509000000000000" pitchFamily="65" charset="-120"/>
                          <a:ea typeface="標楷體" panose="03000509000000000000" pitchFamily="65" charset="-120"/>
                        </a:rPr>
                        <a:t>(</a:t>
                      </a:r>
                      <a:r>
                        <a:rPr lang="zh-TW" altLang="en-US" sz="2700" b="1" dirty="0">
                          <a:solidFill>
                            <a:srgbClr val="FF0000"/>
                          </a:solidFill>
                          <a:latin typeface="標楷體" panose="03000509000000000000" pitchFamily="65" charset="-120"/>
                          <a:ea typeface="標楷體" panose="03000509000000000000" pitchFamily="65" charset="-120"/>
                        </a:rPr>
                        <a:t>三</a:t>
                      </a:r>
                      <a:r>
                        <a:rPr lang="en-US" altLang="zh-TW" sz="2700" b="1" dirty="0">
                          <a:solidFill>
                            <a:srgbClr val="FF0000"/>
                          </a:solidFill>
                          <a:latin typeface="標楷體" panose="03000509000000000000" pitchFamily="65" charset="-120"/>
                          <a:ea typeface="標楷體" panose="03000509000000000000" pitchFamily="65" charset="-120"/>
                        </a:rPr>
                        <a:t>)</a:t>
                      </a:r>
                      <a:r>
                        <a:rPr lang="zh-TW" altLang="en-US" sz="2700" b="1" dirty="0">
                          <a:solidFill>
                            <a:srgbClr val="FF0000"/>
                          </a:solidFill>
                          <a:latin typeface="標楷體" panose="03000509000000000000" pitchFamily="65" charset="-120"/>
                          <a:ea typeface="標楷體" panose="03000509000000000000" pitchFamily="65" charset="-120"/>
                        </a:rPr>
                        <a:t>前</a:t>
                      </a:r>
                      <a:endParaRPr lang="zh-TW" altLang="en-US" sz="1800" b="1" dirty="0">
                        <a:solidFill>
                          <a:srgbClr val="D67F00"/>
                        </a:solidFill>
                        <a:latin typeface="標楷體" panose="03000509000000000000" pitchFamily="65" charset="-120"/>
                        <a:ea typeface="標楷體" panose="03000509000000000000" pitchFamily="65" charset="-120"/>
                      </a:endParaRPr>
                    </a:p>
                  </a:txBody>
                  <a:tcPr marL="91448" marR="91448" marT="45717" marB="45717" anchor="ctr">
                    <a:lnL w="12700" cap="flat" cmpd="sng" algn="ctr">
                      <a:solidFill>
                        <a:srgbClr val="F2D2FE"/>
                      </a:solidFill>
                      <a:prstDash val="solid"/>
                      <a:round/>
                      <a:headEnd type="none" w="med" len="med"/>
                      <a:tailEnd type="none" w="med" len="med"/>
                    </a:lnL>
                    <a:lnR w="12700" cap="flat" cmpd="sng" algn="ctr">
                      <a:solidFill>
                        <a:srgbClr val="F2D2FE"/>
                      </a:solidFill>
                      <a:prstDash val="solid"/>
                      <a:round/>
                      <a:headEnd type="none" w="med" len="med"/>
                      <a:tailEnd type="none" w="med" len="med"/>
                    </a:lnR>
                    <a:solidFill>
                      <a:srgbClr val="FFFF00"/>
                    </a:solidFill>
                  </a:tcPr>
                </a:tc>
                <a:tc hMerge="1">
                  <a:txBody>
                    <a:bodyPr/>
                    <a:lstStyle/>
                    <a:p>
                      <a:endParaRPr lang="zh-TW" altLang="en-US"/>
                    </a:p>
                  </a:txBody>
                  <a:tcPr/>
                </a:tc>
                <a:tc hMerge="1">
                  <a:txBody>
                    <a:bodyPr/>
                    <a:lstStyle/>
                    <a:p>
                      <a:endParaRPr lang="zh-TW" altLang="en-US"/>
                    </a:p>
                  </a:txBody>
                  <a:tcPr>
                    <a:lnL w="12700" cap="flat" cmpd="sng" algn="ctr">
                      <a:solidFill>
                        <a:srgbClr val="F2D2FE"/>
                      </a:solidFill>
                      <a:prstDash val="solid"/>
                      <a:round/>
                      <a:headEnd type="none" w="med" len="med"/>
                      <a:tailEnd type="none" w="med" len="med"/>
                    </a:lnL>
                  </a:tcPr>
                </a:tc>
                <a:extLst>
                  <a:ext uri="{0D108BD9-81ED-4DB2-BD59-A6C34878D82A}">
                    <a16:rowId xmlns:a16="http://schemas.microsoft.com/office/drawing/2014/main" val="497440889"/>
                  </a:ext>
                </a:extLst>
              </a:tr>
              <a:tr h="775407">
                <a:tc>
                  <a:txBody>
                    <a:bodyPr/>
                    <a:lstStyle/>
                    <a:p>
                      <a:pPr algn="ctr"/>
                      <a:r>
                        <a:rPr lang="zh-TW" altLang="en-US" sz="1800" b="0" dirty="0">
                          <a:solidFill>
                            <a:schemeClr val="tx1"/>
                          </a:solidFill>
                          <a:latin typeface="標楷體" panose="03000509000000000000" pitchFamily="65" charset="-120"/>
                          <a:ea typeface="標楷體" panose="03000509000000000000" pitchFamily="65" charset="-120"/>
                        </a:rPr>
                        <a:t>成果</a:t>
                      </a:r>
                      <a:r>
                        <a:rPr lang="zh-TW" altLang="en-US" sz="1800" b="1" dirty="0">
                          <a:solidFill>
                            <a:srgbClr val="FF0000"/>
                          </a:solidFill>
                          <a:latin typeface="標楷體" panose="03000509000000000000" pitchFamily="65" charset="-120"/>
                          <a:ea typeface="標楷體" panose="03000509000000000000" pitchFamily="65" charset="-120"/>
                        </a:rPr>
                        <a:t>填報</a:t>
                      </a:r>
                    </a:p>
                  </a:txBody>
                  <a:tcPr marL="91448" marR="91448" marT="45717" marB="45717" anchor="ctr">
                    <a:solidFill>
                      <a:schemeClr val="bg1"/>
                    </a:solidFill>
                  </a:tcPr>
                </a:tc>
                <a:tc>
                  <a:txBody>
                    <a:bodyPr/>
                    <a:lstStyle/>
                    <a:p>
                      <a:r>
                        <a:rPr lang="en-US" altLang="zh-TW" sz="1100" dirty="0"/>
                        <a:t>https://docs.google.com/document/d/1iCwS4QfaeOpFcpluzBopxCaCTQa20BEujFkDOBlNVMk/edit?usp=sharing</a:t>
                      </a:r>
                      <a:endParaRPr lang="zh-TW" altLang="en-US" sz="1100" dirty="0"/>
                    </a:p>
                  </a:txBody>
                  <a:tcPr marL="91448" marR="91448" marT="45717" marB="45717" anchor="ctr">
                    <a:lnR w="12700" cap="flat" cmpd="sng" algn="ctr">
                      <a:solidFill>
                        <a:srgbClr val="F2D2FE"/>
                      </a:solidFill>
                      <a:prstDash val="solid"/>
                      <a:round/>
                      <a:headEnd type="none" w="med" len="med"/>
                      <a:tailEnd type="none" w="med" len="med"/>
                    </a:lnR>
                    <a:solidFill>
                      <a:schemeClr val="bg1"/>
                    </a:solidFill>
                  </a:tcPr>
                </a:tc>
                <a:tc gridSpan="2">
                  <a:txBody>
                    <a:bodyPr/>
                    <a:lstStyle/>
                    <a:p>
                      <a:pPr algn="ctr"/>
                      <a:r>
                        <a:rPr lang="en-US" altLang="zh-TW" sz="1800" dirty="0">
                          <a:latin typeface="標楷體" panose="03000509000000000000" pitchFamily="65" charset="-120"/>
                          <a:ea typeface="標楷體" panose="03000509000000000000" pitchFamily="65" charset="-120"/>
                        </a:rPr>
                        <a:t>115</a:t>
                      </a:r>
                      <a:r>
                        <a:rPr lang="zh-TW" altLang="en-US" sz="1800" dirty="0">
                          <a:latin typeface="標楷體" panose="03000509000000000000" pitchFamily="65" charset="-120"/>
                          <a:ea typeface="標楷體" panose="03000509000000000000" pitchFamily="65" charset="-120"/>
                        </a:rPr>
                        <a:t>年</a:t>
                      </a:r>
                      <a:r>
                        <a:rPr lang="en-US" altLang="zh-TW" sz="1800" dirty="0">
                          <a:latin typeface="標楷體" panose="03000509000000000000" pitchFamily="65" charset="-120"/>
                          <a:ea typeface="標楷體" panose="03000509000000000000" pitchFamily="65" charset="-120"/>
                        </a:rPr>
                        <a:t>06</a:t>
                      </a:r>
                      <a:r>
                        <a:rPr lang="zh-TW" altLang="en-US" sz="1800" dirty="0">
                          <a:latin typeface="標楷體" panose="03000509000000000000" pitchFamily="65" charset="-120"/>
                          <a:ea typeface="標楷體" panose="03000509000000000000" pitchFamily="65" charset="-120"/>
                        </a:rPr>
                        <a:t>月</a:t>
                      </a:r>
                      <a:r>
                        <a:rPr lang="en-US" altLang="zh-TW" sz="1800" dirty="0">
                          <a:latin typeface="標楷體" panose="03000509000000000000" pitchFamily="65" charset="-120"/>
                          <a:ea typeface="標楷體" panose="03000509000000000000" pitchFamily="65" charset="-120"/>
                        </a:rPr>
                        <a:t>30</a:t>
                      </a:r>
                      <a:r>
                        <a:rPr lang="zh-TW" altLang="en-US" sz="1800" dirty="0">
                          <a:latin typeface="標楷體" panose="03000509000000000000" pitchFamily="65" charset="-120"/>
                          <a:ea typeface="標楷體" panose="03000509000000000000" pitchFamily="65" charset="-120"/>
                        </a:rPr>
                        <a:t>日前上傳至填報系統</a:t>
                      </a:r>
                      <a:r>
                        <a:rPr lang="en-US" altLang="zh-TW" sz="1800" dirty="0">
                          <a:latin typeface="標楷體" panose="03000509000000000000" pitchFamily="65" charset="-120"/>
                          <a:ea typeface="標楷體" panose="03000509000000000000" pitchFamily="65" charset="-120"/>
                        </a:rPr>
                        <a:t>21328</a:t>
                      </a:r>
                      <a:endParaRPr lang="zh-TW" altLang="en-US" sz="1800" dirty="0">
                        <a:latin typeface="標楷體" panose="03000509000000000000" pitchFamily="65" charset="-120"/>
                        <a:ea typeface="標楷體" panose="03000509000000000000" pitchFamily="65" charset="-120"/>
                      </a:endParaRPr>
                    </a:p>
                  </a:txBody>
                  <a:tcPr marL="91448" marR="91448" marT="45717" marB="45717" anchor="ctr">
                    <a:lnL w="12700" cap="flat" cmpd="sng" algn="ctr">
                      <a:solidFill>
                        <a:srgbClr val="F2D2FE"/>
                      </a:solidFill>
                      <a:prstDash val="solid"/>
                      <a:round/>
                      <a:headEnd type="none" w="med" len="med"/>
                      <a:tailEnd type="none" w="med" len="med"/>
                    </a:lnL>
                    <a:lnR w="12700" cap="flat" cmpd="sng" algn="ctr">
                      <a:solidFill>
                        <a:srgbClr val="F2D2FE"/>
                      </a:solidFill>
                      <a:prstDash val="solid"/>
                      <a:round/>
                      <a:headEnd type="none" w="med" len="med"/>
                      <a:tailEnd type="none" w="med" len="med"/>
                    </a:lnR>
                    <a:solidFill>
                      <a:schemeClr val="bg1"/>
                    </a:solidFill>
                  </a:tcPr>
                </a:tc>
                <a:tc hMerge="1">
                  <a:txBody>
                    <a:bodyPr/>
                    <a:lstStyle/>
                    <a:p>
                      <a:endParaRPr lang="zh-TW" altLang="en-US" dirty="0"/>
                    </a:p>
                  </a:txBody>
                  <a:tcPr marL="91448" marR="91448" marT="45717" marB="45717" anchor="ctr">
                    <a:lnL w="12700" cap="flat" cmpd="sng" algn="ctr">
                      <a:solidFill>
                        <a:srgbClr val="F2D2FE"/>
                      </a:solidFill>
                      <a:prstDash val="solid"/>
                      <a:round/>
                      <a:headEnd type="none" w="med" len="med"/>
                      <a:tailEnd type="none" w="med" len="med"/>
                    </a:lnL>
                    <a:lnR w="12700" cap="flat" cmpd="sng" algn="ctr">
                      <a:solidFill>
                        <a:srgbClr val="F2D2FE"/>
                      </a:solidFill>
                      <a:prstDash val="solid"/>
                      <a:round/>
                      <a:headEnd type="none" w="med" len="med"/>
                      <a:tailEnd type="none" w="med" len="med"/>
                    </a:ln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zh-TW" sz="1600" dirty="0">
                          <a:latin typeface="標楷體" panose="03000509000000000000" pitchFamily="65" charset="-120"/>
                          <a:ea typeface="標楷體" panose="03000509000000000000" pitchFamily="65" charset="-120"/>
                        </a:rPr>
                        <a:t>115</a:t>
                      </a:r>
                      <a:r>
                        <a:rPr lang="zh-TW" altLang="en-US" sz="1600" dirty="0">
                          <a:latin typeface="標楷體" panose="03000509000000000000" pitchFamily="65" charset="-120"/>
                          <a:ea typeface="標楷體" panose="03000509000000000000" pitchFamily="65" charset="-120"/>
                        </a:rPr>
                        <a:t>年</a:t>
                      </a:r>
                      <a:r>
                        <a:rPr lang="en-US" altLang="zh-TW" sz="1600" dirty="0">
                          <a:latin typeface="標楷體" panose="03000509000000000000" pitchFamily="65" charset="-120"/>
                          <a:ea typeface="標楷體" panose="03000509000000000000" pitchFamily="65" charset="-120"/>
                        </a:rPr>
                        <a:t>06</a:t>
                      </a:r>
                      <a:r>
                        <a:rPr lang="zh-TW" altLang="en-US" sz="1600" dirty="0">
                          <a:latin typeface="標楷體" panose="03000509000000000000" pitchFamily="65" charset="-120"/>
                          <a:ea typeface="標楷體" panose="03000509000000000000" pitchFamily="65" charset="-120"/>
                        </a:rPr>
                        <a:t>月</a:t>
                      </a:r>
                      <a:r>
                        <a:rPr lang="en-US" altLang="zh-TW" sz="1600" dirty="0">
                          <a:latin typeface="標楷體" panose="03000509000000000000" pitchFamily="65" charset="-120"/>
                          <a:ea typeface="標楷體" panose="03000509000000000000" pitchFamily="65" charset="-120"/>
                        </a:rPr>
                        <a:t>30</a:t>
                      </a:r>
                      <a:r>
                        <a:rPr lang="zh-TW" altLang="en-US" sz="1600" dirty="0">
                          <a:latin typeface="標楷體" panose="03000509000000000000" pitchFamily="65" charset="-120"/>
                          <a:ea typeface="標楷體" panose="03000509000000000000" pitchFamily="65" charset="-120"/>
                        </a:rPr>
                        <a:t>日前上傳至</a:t>
                      </a:r>
                      <a:endParaRPr lang="en-US" altLang="zh-TW" sz="1600" dirty="0">
                        <a:latin typeface="標楷體" panose="03000509000000000000" pitchFamily="65" charset="-120"/>
                        <a:ea typeface="標楷體" panose="03000509000000000000" pitchFamily="65" charset="-120"/>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TW" altLang="en-US" sz="1600" dirty="0">
                          <a:latin typeface="標楷體" panose="03000509000000000000" pitchFamily="65" charset="-120"/>
                          <a:ea typeface="標楷體" panose="03000509000000000000" pitchFamily="65" charset="-120"/>
                        </a:rPr>
                        <a:t>填報系統</a:t>
                      </a:r>
                      <a:r>
                        <a:rPr lang="en-US" altLang="zh-TW" sz="1600" dirty="0">
                          <a:latin typeface="標楷體" panose="03000509000000000000" pitchFamily="65" charset="-120"/>
                          <a:ea typeface="標楷體" panose="03000509000000000000" pitchFamily="65" charset="-120"/>
                        </a:rPr>
                        <a:t>21329</a:t>
                      </a:r>
                      <a:endParaRPr lang="zh-TW" altLang="en-US" sz="1600" dirty="0">
                        <a:latin typeface="標楷體" panose="03000509000000000000" pitchFamily="65" charset="-120"/>
                        <a:ea typeface="標楷體" panose="03000509000000000000" pitchFamily="65" charset="-120"/>
                      </a:endParaRPr>
                    </a:p>
                  </a:txBody>
                  <a:tcPr marL="91448" marR="91448" marT="45717" marB="45717" anchor="ctr">
                    <a:lnL w="12700" cap="flat" cmpd="sng" algn="ctr">
                      <a:solidFill>
                        <a:srgbClr val="F2D2FE"/>
                      </a:solidFill>
                      <a:prstDash val="solid"/>
                      <a:round/>
                      <a:headEnd type="none" w="med" len="med"/>
                      <a:tailEnd type="none" w="med" len="med"/>
                    </a:lnL>
                    <a:lnR w="12700" cap="flat" cmpd="sng" algn="ctr">
                      <a:solidFill>
                        <a:srgbClr val="F2D2FE"/>
                      </a:solidFill>
                      <a:prstDash val="solid"/>
                      <a:round/>
                      <a:headEnd type="none" w="med" len="med"/>
                      <a:tailEnd type="none" w="med" len="med"/>
                    </a:lnR>
                    <a:solidFill>
                      <a:schemeClr val="bg1"/>
                    </a:solidFill>
                  </a:tcPr>
                </a:tc>
                <a:extLst>
                  <a:ext uri="{0D108BD9-81ED-4DB2-BD59-A6C34878D82A}">
                    <a16:rowId xmlns:a16="http://schemas.microsoft.com/office/drawing/2014/main" val="2618659761"/>
                  </a:ext>
                </a:extLst>
              </a:tr>
            </a:tbl>
          </a:graphicData>
        </a:graphic>
      </p:graphicFrame>
      <p:sp>
        <p:nvSpPr>
          <p:cNvPr id="6" name="Rectangle 3"/>
          <p:cNvSpPr txBox="1">
            <a:spLocks noChangeArrowheads="1"/>
          </p:cNvSpPr>
          <p:nvPr/>
        </p:nvSpPr>
        <p:spPr>
          <a:xfrm>
            <a:off x="0" y="12031"/>
            <a:ext cx="9144000" cy="897880"/>
          </a:xfrm>
          <a:prstGeom prst="rect">
            <a:avLst/>
          </a:prstGeom>
        </p:spPr>
        <p:txBody>
          <a:bodyPr vert="horz" lIns="91440" tIns="45720" rIns="91440" bIns="45720" rtlCol="0">
            <a:normAutofit fontScale="32500" lnSpcReduction="20000"/>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0" indent="0">
              <a:lnSpc>
                <a:spcPct val="80000"/>
              </a:lnSpc>
              <a:spcBef>
                <a:spcPts val="580"/>
              </a:spcBef>
              <a:spcAft>
                <a:spcPts val="600"/>
              </a:spcAft>
              <a:buFont typeface="Georgia" pitchFamily="18" charset="0"/>
              <a:buNone/>
              <a:defRPr/>
            </a:pPr>
            <a:endParaRPr lang="en-US" altLang="zh-TW" sz="3300" dirty="0">
              <a:latin typeface="標楷體" pitchFamily="65" charset="-120"/>
              <a:ea typeface="標楷體" pitchFamily="65" charset="-120"/>
            </a:endParaRPr>
          </a:p>
          <a:p>
            <a:pPr marL="45720" indent="0">
              <a:lnSpc>
                <a:spcPct val="80000"/>
              </a:lnSpc>
              <a:spcBef>
                <a:spcPts val="580"/>
              </a:spcBef>
              <a:spcAft>
                <a:spcPts val="600"/>
              </a:spcAft>
              <a:buNone/>
              <a:defRPr/>
            </a:pPr>
            <a:r>
              <a:rPr lang="zh-TW" altLang="en-US" sz="8300" b="1" dirty="0">
                <a:solidFill>
                  <a:srgbClr val="CC6600"/>
                </a:solidFill>
                <a:latin typeface="標楷體" panose="03000509000000000000" pitchFamily="65" charset="-120"/>
                <a:ea typeface="標楷體" panose="03000509000000000000" pitchFamily="65" charset="-120"/>
              </a:rPr>
              <a:t>資源式中途班 </a:t>
            </a:r>
            <a:r>
              <a:rPr lang="zh-TW" altLang="en-US" sz="8300" b="1" dirty="0">
                <a:latin typeface="標楷體" pitchFamily="65" charset="-120"/>
                <a:ea typeface="標楷體" pitchFamily="65" charset="-120"/>
              </a:rPr>
              <a:t>、</a:t>
            </a:r>
            <a:r>
              <a:rPr lang="zh-TW" altLang="en-US" sz="8300" b="1" dirty="0">
                <a:solidFill>
                  <a:srgbClr val="FF3399"/>
                </a:solidFill>
                <a:latin typeface="標楷體" panose="03000509000000000000" pitchFamily="65" charset="-120"/>
                <a:ea typeface="標楷體" panose="03000509000000000000" pitchFamily="65" charset="-120"/>
              </a:rPr>
              <a:t>高關懷</a:t>
            </a:r>
            <a:r>
              <a:rPr lang="en-US" altLang="zh-TW" sz="8300" b="1" dirty="0">
                <a:solidFill>
                  <a:srgbClr val="FF3399"/>
                </a:solidFill>
                <a:latin typeface="標楷體" panose="03000509000000000000" pitchFamily="65" charset="-120"/>
                <a:ea typeface="標楷體" panose="03000509000000000000" pitchFamily="65" charset="-120"/>
              </a:rPr>
              <a:t>/</a:t>
            </a:r>
            <a:r>
              <a:rPr lang="zh-TW" altLang="en-US" sz="8300" b="1" dirty="0">
                <a:solidFill>
                  <a:srgbClr val="FF0000"/>
                </a:solidFill>
                <a:latin typeface="標楷體" panose="03000509000000000000" pitchFamily="65" charset="-120"/>
                <a:ea typeface="標楷體" panose="03000509000000000000" pitchFamily="65" charset="-120"/>
              </a:rPr>
              <a:t>彈性輔導</a:t>
            </a:r>
            <a:r>
              <a:rPr lang="zh-TW" altLang="en-US" sz="8300" b="1" dirty="0">
                <a:solidFill>
                  <a:schemeClr val="tx1"/>
                </a:solidFill>
                <a:latin typeface="標楷體" panose="03000509000000000000" pitchFamily="65" charset="-120"/>
                <a:ea typeface="標楷體" panose="03000509000000000000" pitchFamily="65" charset="-120"/>
              </a:rPr>
              <a:t>課程 、高關懷</a:t>
            </a:r>
            <a:r>
              <a:rPr lang="zh-TW" altLang="en-US" sz="8300" b="1" dirty="0">
                <a:solidFill>
                  <a:schemeClr val="accent3">
                    <a:lumMod val="75000"/>
                  </a:schemeClr>
                </a:solidFill>
                <a:latin typeface="標楷體" panose="03000509000000000000" pitchFamily="65" charset="-120"/>
                <a:ea typeface="標楷體" panose="03000509000000000000" pitchFamily="65" charset="-120"/>
              </a:rPr>
              <a:t>職場參訪</a:t>
            </a:r>
            <a:endParaRPr lang="zh-TW" altLang="zh-TW" sz="8300" dirty="0">
              <a:solidFill>
                <a:schemeClr val="accent3">
                  <a:lumMod val="75000"/>
                </a:schemeClr>
              </a:solidFill>
              <a:latin typeface="標楷體" pitchFamily="65" charset="-120"/>
              <a:ea typeface="標楷體" pitchFamily="65" charset="-120"/>
            </a:endParaRPr>
          </a:p>
        </p:txBody>
      </p:sp>
    </p:spTree>
    <p:extLst>
      <p:ext uri="{BB962C8B-B14F-4D97-AF65-F5344CB8AC3E}">
        <p14:creationId xmlns:p14="http://schemas.microsoft.com/office/powerpoint/2010/main" val="2379037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07504" y="-99392"/>
            <a:ext cx="8784976" cy="830997"/>
          </a:xfrm>
          <a:prstGeom prst="rect">
            <a:avLst/>
          </a:prstGeom>
        </p:spPr>
        <p:txBody>
          <a:bodyPr wrap="square">
            <a:spAutoFit/>
          </a:bodyPr>
          <a:lstStyle/>
          <a:p>
            <a:r>
              <a:rPr lang="zh-TW" altLang="en-US" sz="4800" b="1" dirty="0">
                <a:solidFill>
                  <a:schemeClr val="accent1">
                    <a:lumMod val="50000"/>
                  </a:schemeClr>
                </a:solidFill>
                <a:latin typeface="Franklin Gothic Book"/>
                <a:ea typeface="標楷體" pitchFamily="65" charset="-120"/>
              </a:rPr>
              <a:t>► </a:t>
            </a:r>
            <a:r>
              <a:rPr lang="zh-TW" altLang="en-US" sz="4400" b="1" dirty="0">
                <a:solidFill>
                  <a:srgbClr val="FF3399"/>
                </a:solidFill>
                <a:latin typeface="Franklin Gothic Book"/>
                <a:ea typeface="標楷體" pitchFamily="65" charset="-120"/>
              </a:rPr>
              <a:t>高關懷</a:t>
            </a:r>
            <a:r>
              <a:rPr lang="en-US" altLang="zh-TW" sz="4400" b="1" dirty="0">
                <a:solidFill>
                  <a:schemeClr val="accent1">
                    <a:lumMod val="50000"/>
                  </a:schemeClr>
                </a:solidFill>
                <a:latin typeface="Franklin Gothic Book"/>
                <a:ea typeface="標楷體" pitchFamily="65" charset="-120"/>
              </a:rPr>
              <a:t>/</a:t>
            </a:r>
            <a:r>
              <a:rPr lang="zh-TW" altLang="en-US" sz="4400" b="1" dirty="0">
                <a:solidFill>
                  <a:srgbClr val="FF0000"/>
                </a:solidFill>
                <a:latin typeface="Franklin Gothic Book"/>
                <a:ea typeface="標楷體" pitchFamily="65" charset="-120"/>
              </a:rPr>
              <a:t>彈性課程</a:t>
            </a:r>
            <a:r>
              <a:rPr lang="zh-TW" altLang="en-US" sz="4400" b="1" dirty="0">
                <a:solidFill>
                  <a:schemeClr val="accent1">
                    <a:lumMod val="50000"/>
                  </a:schemeClr>
                </a:solidFill>
                <a:latin typeface="Franklin Gothic Book"/>
                <a:ea typeface="標楷體" pitchFamily="65" charset="-120"/>
              </a:rPr>
              <a:t>申辦小提醒</a:t>
            </a:r>
            <a:endParaRPr lang="zh-TW" altLang="en-US" sz="4400" b="1" dirty="0">
              <a:solidFill>
                <a:schemeClr val="accent1">
                  <a:lumMod val="50000"/>
                </a:schemeClr>
              </a:solidFill>
              <a:latin typeface="標楷體" pitchFamily="65" charset="-120"/>
              <a:ea typeface="標楷體" pitchFamily="65" charset="-120"/>
            </a:endParaRPr>
          </a:p>
        </p:txBody>
      </p:sp>
      <p:sp>
        <p:nvSpPr>
          <p:cNvPr id="2" name="投影片編號版面配置區 1"/>
          <p:cNvSpPr>
            <a:spLocks noGrp="1"/>
          </p:cNvSpPr>
          <p:nvPr>
            <p:ph type="sldNum" sz="quarter" idx="12"/>
          </p:nvPr>
        </p:nvSpPr>
        <p:spPr>
          <a:xfrm>
            <a:off x="6894537" y="6375324"/>
            <a:ext cx="2057400" cy="365125"/>
          </a:xfrm>
        </p:spPr>
        <p:txBody>
          <a:bodyPr/>
          <a:lstStyle/>
          <a:p>
            <a:fld id="{05843DDD-17EC-42F3-AE64-45543DDC6E54}" type="slidenum">
              <a:rPr lang="zh-TW" altLang="en-US" smtClean="0"/>
              <a:pPr/>
              <a:t>6</a:t>
            </a:fld>
            <a:endParaRPr lang="zh-TW" altLang="en-US" dirty="0"/>
          </a:p>
        </p:txBody>
      </p:sp>
      <p:graphicFrame>
        <p:nvGraphicFramePr>
          <p:cNvPr id="6" name="表格 5">
            <a:extLst>
              <a:ext uri="{FF2B5EF4-FFF2-40B4-BE49-F238E27FC236}">
                <a16:creationId xmlns:a16="http://schemas.microsoft.com/office/drawing/2014/main" id="{0E9871FB-73EA-30D3-BCB6-85F13C509785}"/>
              </a:ext>
            </a:extLst>
          </p:cNvPr>
          <p:cNvGraphicFramePr>
            <a:graphicFrameLocks noGrp="1"/>
          </p:cNvGraphicFramePr>
          <p:nvPr>
            <p:extLst>
              <p:ext uri="{D42A27DB-BD31-4B8C-83A1-F6EECF244321}">
                <p14:modId xmlns:p14="http://schemas.microsoft.com/office/powerpoint/2010/main" val="1298484730"/>
              </p:ext>
            </p:extLst>
          </p:nvPr>
        </p:nvGraphicFramePr>
        <p:xfrm>
          <a:off x="107504" y="731605"/>
          <a:ext cx="8928992" cy="6035040"/>
        </p:xfrm>
        <a:graphic>
          <a:graphicData uri="http://schemas.openxmlformats.org/drawingml/2006/table">
            <a:tbl>
              <a:tblPr firstRow="1" bandRow="1">
                <a:tableStyleId>{5940675A-B579-460E-94D1-54222C63F5DA}</a:tableStyleId>
              </a:tblPr>
              <a:tblGrid>
                <a:gridCol w="669674">
                  <a:extLst>
                    <a:ext uri="{9D8B030D-6E8A-4147-A177-3AD203B41FA5}">
                      <a16:colId xmlns:a16="http://schemas.microsoft.com/office/drawing/2014/main" val="1650632057"/>
                    </a:ext>
                  </a:extLst>
                </a:gridCol>
                <a:gridCol w="2282654">
                  <a:extLst>
                    <a:ext uri="{9D8B030D-6E8A-4147-A177-3AD203B41FA5}">
                      <a16:colId xmlns:a16="http://schemas.microsoft.com/office/drawing/2014/main" val="473392480"/>
                    </a:ext>
                  </a:extLst>
                </a:gridCol>
                <a:gridCol w="5976664">
                  <a:extLst>
                    <a:ext uri="{9D8B030D-6E8A-4147-A177-3AD203B41FA5}">
                      <a16:colId xmlns:a16="http://schemas.microsoft.com/office/drawing/2014/main" val="869213745"/>
                    </a:ext>
                  </a:extLst>
                </a:gridCol>
              </a:tblGrid>
              <a:tr h="1153803">
                <a:tc rowSpan="4">
                  <a:txBody>
                    <a:bodyPr/>
                    <a:lstStyle/>
                    <a:p>
                      <a:r>
                        <a:rPr lang="en-US" altLang="zh-TW" sz="2000" b="1" dirty="0">
                          <a:solidFill>
                            <a:srgbClr val="FF0000"/>
                          </a:solidFill>
                          <a:latin typeface="標楷體" pitchFamily="65" charset="-120"/>
                          <a:ea typeface="標楷體" pitchFamily="65" charset="-120"/>
                        </a:rPr>
                        <a:t>(</a:t>
                      </a:r>
                      <a:r>
                        <a:rPr lang="zh-TW" altLang="en-US" sz="2000" b="1" dirty="0">
                          <a:solidFill>
                            <a:srgbClr val="FF0000"/>
                          </a:solidFill>
                          <a:latin typeface="標楷體" pitchFamily="65" charset="-120"/>
                          <a:ea typeface="標楷體" pitchFamily="65" charset="-120"/>
                        </a:rPr>
                        <a:t>一</a:t>
                      </a:r>
                      <a:r>
                        <a:rPr lang="en-US" altLang="zh-TW" sz="2000" b="1" dirty="0">
                          <a:solidFill>
                            <a:srgbClr val="FF0000"/>
                          </a:solidFill>
                          <a:latin typeface="標楷體" pitchFamily="65" charset="-120"/>
                          <a:ea typeface="標楷體" pitchFamily="65" charset="-120"/>
                        </a:rPr>
                        <a:t>)</a:t>
                      </a:r>
                    </a:p>
                    <a:p>
                      <a:r>
                        <a:rPr lang="zh-TW" altLang="en-US" sz="2800" b="1" dirty="0">
                          <a:solidFill>
                            <a:srgbClr val="FF0000"/>
                          </a:solidFill>
                          <a:latin typeface="標楷體" pitchFamily="65" charset="-120"/>
                          <a:ea typeface="標楷體" pitchFamily="65" charset="-120"/>
                        </a:rPr>
                        <a:t>計  </a:t>
                      </a:r>
                      <a:endParaRPr lang="en-US" altLang="zh-TW" sz="2800" b="1" dirty="0">
                        <a:solidFill>
                          <a:srgbClr val="FF0000"/>
                        </a:solidFill>
                        <a:latin typeface="標楷體" pitchFamily="65" charset="-120"/>
                        <a:ea typeface="標楷體" pitchFamily="65" charset="-120"/>
                      </a:endParaRPr>
                    </a:p>
                    <a:p>
                      <a:r>
                        <a:rPr lang="zh-TW" altLang="en-US" sz="2800" b="1" dirty="0">
                          <a:solidFill>
                            <a:srgbClr val="FF0000"/>
                          </a:solidFill>
                          <a:latin typeface="標楷體" pitchFamily="65" charset="-120"/>
                          <a:ea typeface="標楷體" pitchFamily="65" charset="-120"/>
                        </a:rPr>
                        <a:t> 畫</a:t>
                      </a:r>
                      <a:endParaRPr lang="en-US" altLang="zh-TW" sz="2800" b="1" dirty="0">
                        <a:solidFill>
                          <a:srgbClr val="FF0000"/>
                        </a:solidFill>
                        <a:latin typeface="標楷體" pitchFamily="65" charset="-120"/>
                        <a:ea typeface="標楷體" pitchFamily="65" charset="-120"/>
                      </a:endParaRPr>
                    </a:p>
                  </a:txBody>
                  <a:tcPr/>
                </a:tc>
                <a:tc>
                  <a:txBody>
                    <a:bodyPr/>
                    <a:lstStyle/>
                    <a:p>
                      <a:r>
                        <a:rPr lang="en-US" altLang="zh-TW" sz="2000" b="1" dirty="0">
                          <a:solidFill>
                            <a:srgbClr val="FF0000"/>
                          </a:solidFill>
                          <a:latin typeface="標楷體" pitchFamily="65" charset="-120"/>
                          <a:ea typeface="標楷體" pitchFamily="65" charset="-120"/>
                        </a:rPr>
                        <a:t>1.</a:t>
                      </a:r>
                      <a:r>
                        <a:rPr lang="zh-TW" altLang="en-US" sz="2000" b="1" dirty="0">
                          <a:solidFill>
                            <a:srgbClr val="FF0000"/>
                          </a:solidFill>
                          <a:latin typeface="標楷體" pitchFamily="65" charset="-120"/>
                          <a:ea typeface="標楷體" pitchFamily="65" charset="-120"/>
                        </a:rPr>
                        <a:t>申請學校計畫</a:t>
                      </a:r>
                      <a:endParaRPr lang="zh-TW" altLang="en-US" sz="2000" dirty="0"/>
                    </a:p>
                  </a:txBody>
                  <a:tcPr/>
                </a:tc>
                <a:tc>
                  <a:txBody>
                    <a:bodyPr/>
                    <a:lstStyle/>
                    <a:p>
                      <a:r>
                        <a:rPr lang="en-US" altLang="zh-TW" sz="1800" b="1" dirty="0">
                          <a:latin typeface="標楷體" pitchFamily="65" charset="-120"/>
                          <a:ea typeface="標楷體" pitchFamily="65" charset="-120"/>
                        </a:rPr>
                        <a:t>1.</a:t>
                      </a:r>
                      <a:r>
                        <a:rPr lang="zh-TW" altLang="en-US" sz="1800" b="1" dirty="0">
                          <a:solidFill>
                            <a:srgbClr val="FF0000"/>
                          </a:solidFill>
                          <a:latin typeface="標楷體" pitchFamily="65" charset="-120"/>
                          <a:ea typeface="標楷體" pitchFamily="65" charset="-120"/>
                        </a:rPr>
                        <a:t>需核章</a:t>
                      </a:r>
                      <a:endParaRPr lang="en-US" altLang="zh-TW" sz="1800" b="1" dirty="0">
                        <a:solidFill>
                          <a:srgbClr val="FF0000"/>
                        </a:solidFill>
                        <a:latin typeface="標楷體" pitchFamily="65" charset="-120"/>
                        <a:ea typeface="標楷體" pitchFamily="65" charset="-120"/>
                      </a:endParaRPr>
                    </a:p>
                    <a:p>
                      <a:r>
                        <a:rPr lang="en-US" altLang="zh-TW" sz="1800" b="1" dirty="0">
                          <a:latin typeface="標楷體" pitchFamily="65" charset="-120"/>
                          <a:ea typeface="標楷體" pitchFamily="65" charset="-120"/>
                        </a:rPr>
                        <a:t>2.</a:t>
                      </a:r>
                      <a:r>
                        <a:rPr lang="zh-TW" altLang="en-US" sz="1800" b="1" dirty="0">
                          <a:solidFill>
                            <a:srgbClr val="FF3399"/>
                          </a:solidFill>
                          <a:latin typeface="標楷體" pitchFamily="65" charset="-120"/>
                          <a:ea typeface="標楷體" pitchFamily="65" charset="-120"/>
                        </a:rPr>
                        <a:t>請參考本局提供之計畫範本，</a:t>
                      </a:r>
                      <a:r>
                        <a:rPr lang="zh-TW" altLang="en-US" sz="1800" b="1" dirty="0">
                          <a:latin typeface="標楷體" pitchFamily="65" charset="-120"/>
                          <a:ea typeface="標楷體" pitchFamily="65" charset="-120"/>
                        </a:rPr>
                        <a:t>計畫內容包含課程地</a:t>
                      </a:r>
                      <a:endParaRPr lang="en-US" altLang="zh-TW" sz="1800" b="1" dirty="0">
                        <a:latin typeface="標楷體" pitchFamily="65" charset="-120"/>
                        <a:ea typeface="標楷體" pitchFamily="65" charset="-120"/>
                      </a:endParaRPr>
                    </a:p>
                    <a:p>
                      <a:r>
                        <a:rPr lang="zh-TW" altLang="en-US" sz="1800" b="1" dirty="0">
                          <a:latin typeface="標楷體" pitchFamily="65" charset="-120"/>
                          <a:ea typeface="標楷體" pitchFamily="65" charset="-120"/>
                        </a:rPr>
                        <a:t>  點、課程規劃、師資安排及師資來源、處室分工及輔導 </a:t>
                      </a:r>
                      <a:endParaRPr lang="en-US" altLang="zh-TW" sz="1800" b="1" dirty="0">
                        <a:latin typeface="標楷體" pitchFamily="65" charset="-120"/>
                        <a:ea typeface="標楷體" pitchFamily="65" charset="-120"/>
                      </a:endParaRPr>
                    </a:p>
                    <a:p>
                      <a:r>
                        <a:rPr lang="zh-TW" altLang="en-US" sz="1800" b="1" dirty="0">
                          <a:latin typeface="標楷體" pitchFamily="65" charset="-120"/>
                          <a:ea typeface="標楷體" pitchFamily="65" charset="-120"/>
                        </a:rPr>
                        <a:t>  執行小組人員及職責、轉銜輔導措施等。</a:t>
                      </a:r>
                      <a:endParaRPr lang="zh-TW" altLang="en-US" sz="1800" dirty="0"/>
                    </a:p>
                  </a:txBody>
                  <a:tcPr/>
                </a:tc>
                <a:extLst>
                  <a:ext uri="{0D108BD9-81ED-4DB2-BD59-A6C34878D82A}">
                    <a16:rowId xmlns:a16="http://schemas.microsoft.com/office/drawing/2014/main" val="1464437803"/>
                  </a:ext>
                </a:extLst>
              </a:tr>
              <a:tr h="384601">
                <a:tc vMerge="1">
                  <a:txBody>
                    <a:bodyPr/>
                    <a:lstStyle/>
                    <a:p>
                      <a:endParaRPr/>
                    </a:p>
                  </a:txBody>
                  <a:tcPr/>
                </a:tc>
                <a:tc>
                  <a:txBody>
                    <a:bodyPr/>
                    <a:lstStyle/>
                    <a:p>
                      <a:r>
                        <a:rPr lang="en-US" altLang="zh-TW" sz="2000" b="1" dirty="0">
                          <a:solidFill>
                            <a:srgbClr val="FF0000"/>
                          </a:solidFill>
                          <a:latin typeface="標楷體" pitchFamily="65" charset="-120"/>
                          <a:ea typeface="標楷體" pitchFamily="65" charset="-120"/>
                        </a:rPr>
                        <a:t>2.</a:t>
                      </a:r>
                      <a:r>
                        <a:rPr lang="zh-TW" altLang="en-US" sz="2000" b="1" dirty="0">
                          <a:solidFill>
                            <a:srgbClr val="FF0000"/>
                          </a:solidFill>
                          <a:latin typeface="標楷體" pitchFamily="65" charset="-120"/>
                          <a:ea typeface="標楷體" pitchFamily="65" charset="-120"/>
                        </a:rPr>
                        <a:t>高關懷學生名冊</a:t>
                      </a:r>
                      <a:endParaRPr lang="zh-TW" altLang="en-US" sz="2000" dirty="0"/>
                    </a:p>
                  </a:txBody>
                  <a:tcPr/>
                </a:tc>
                <a:tc>
                  <a:txBody>
                    <a:bodyPr/>
                    <a:lstStyle/>
                    <a:p>
                      <a:r>
                        <a:rPr lang="zh-TW" altLang="en-US" sz="1800" b="1" dirty="0">
                          <a:solidFill>
                            <a:srgbClr val="FF0000"/>
                          </a:solidFill>
                          <a:latin typeface="標楷體" pitchFamily="65" charset="-120"/>
                          <a:ea typeface="標楷體" pitchFamily="65" charset="-120"/>
                        </a:rPr>
                        <a:t>學生姓名請匿名</a:t>
                      </a:r>
                      <a:endParaRPr lang="zh-TW" altLang="en-US" sz="1800" dirty="0"/>
                    </a:p>
                  </a:txBody>
                  <a:tcPr/>
                </a:tc>
                <a:extLst>
                  <a:ext uri="{0D108BD9-81ED-4DB2-BD59-A6C34878D82A}">
                    <a16:rowId xmlns:a16="http://schemas.microsoft.com/office/drawing/2014/main" val="3361836850"/>
                  </a:ext>
                </a:extLst>
              </a:tr>
              <a:tr h="887541">
                <a:tc vMerge="1">
                  <a:txBody>
                    <a:bodyPr/>
                    <a:lstStyle/>
                    <a:p>
                      <a:endParaRPr/>
                    </a:p>
                  </a:txBody>
                  <a:tcPr/>
                </a:tc>
                <a:tc>
                  <a:txBody>
                    <a:bodyPr/>
                    <a:lstStyle/>
                    <a:p>
                      <a:r>
                        <a:rPr lang="en-US" altLang="zh-TW" sz="2000" b="1" dirty="0">
                          <a:solidFill>
                            <a:srgbClr val="FF0000"/>
                          </a:solidFill>
                          <a:latin typeface="標楷體" pitchFamily="65" charset="-120"/>
                          <a:ea typeface="標楷體" pitchFamily="65" charset="-120"/>
                        </a:rPr>
                        <a:t>3.</a:t>
                      </a:r>
                      <a:r>
                        <a:rPr lang="zh-TW" altLang="en-US" sz="2000" b="1" dirty="0">
                          <a:solidFill>
                            <a:srgbClr val="FF0000"/>
                          </a:solidFill>
                          <a:latin typeface="標楷體" pitchFamily="65" charset="-120"/>
                          <a:ea typeface="標楷體" pitchFamily="65" charset="-120"/>
                        </a:rPr>
                        <a:t>課程表</a:t>
                      </a:r>
                      <a:endParaRPr lang="zh-TW" altLang="en-US" sz="2000" dirty="0"/>
                    </a:p>
                  </a:txBody>
                  <a:tcPr/>
                </a:tc>
                <a:tc>
                  <a:txBody>
                    <a:bodyPr/>
                    <a:lstStyle/>
                    <a:p>
                      <a:r>
                        <a:rPr lang="zh-TW" altLang="en-US" sz="1800" b="1" dirty="0">
                          <a:solidFill>
                            <a:srgbClr val="FF3399"/>
                          </a:solidFill>
                          <a:latin typeface="標楷體" pitchFamily="65" charset="-120"/>
                          <a:ea typeface="標楷體" pitchFamily="65" charset="-120"/>
                        </a:rPr>
                        <a:t>課程表安排節數與經費概算表編列節數應一致</a:t>
                      </a:r>
                      <a:r>
                        <a:rPr lang="zh-TW" altLang="en-US" sz="1800" b="1" dirty="0">
                          <a:latin typeface="標楷體" pitchFamily="65" charset="-120"/>
                          <a:ea typeface="標楷體" pitchFamily="65" charset="-120"/>
                        </a:rPr>
                        <a:t>，並於課程表下方備註融入犯罪預防教育</a:t>
                      </a:r>
                      <a:r>
                        <a:rPr lang="en-US" altLang="zh-TW" sz="1800" b="1" dirty="0">
                          <a:latin typeface="標楷體" pitchFamily="65" charset="-120"/>
                          <a:ea typeface="標楷體" pitchFamily="65" charset="-120"/>
                        </a:rPr>
                        <a:t>(</a:t>
                      </a:r>
                      <a:r>
                        <a:rPr lang="zh-TW" altLang="en-US" sz="1800" b="1" dirty="0">
                          <a:latin typeface="標楷體" pitchFamily="65" charset="-120"/>
                          <a:ea typeface="標楷體" pitchFamily="65" charset="-120"/>
                        </a:rPr>
                        <a:t>含預防偏差行為及反詐騙</a:t>
                      </a:r>
                      <a:r>
                        <a:rPr lang="en-US" altLang="zh-TW" sz="1800" b="1" dirty="0">
                          <a:latin typeface="標楷體" pitchFamily="65" charset="-120"/>
                          <a:ea typeface="標楷體" pitchFamily="65" charset="-120"/>
                        </a:rPr>
                        <a:t>)</a:t>
                      </a:r>
                      <a:r>
                        <a:rPr lang="zh-TW" altLang="en-US" sz="1800" b="1" dirty="0">
                          <a:latin typeface="標楷體" pitchFamily="65" charset="-120"/>
                          <a:ea typeface="標楷體" pitchFamily="65" charset="-120"/>
                        </a:rPr>
                        <a:t>或反毒教育</a:t>
                      </a:r>
                      <a:endParaRPr lang="zh-TW" altLang="en-US" sz="1800" dirty="0"/>
                    </a:p>
                  </a:txBody>
                  <a:tcPr/>
                </a:tc>
                <a:extLst>
                  <a:ext uri="{0D108BD9-81ED-4DB2-BD59-A6C34878D82A}">
                    <a16:rowId xmlns:a16="http://schemas.microsoft.com/office/drawing/2014/main" val="1627222442"/>
                  </a:ext>
                </a:extLst>
              </a:tr>
              <a:tr h="680448">
                <a:tc vMerge="1">
                  <a:txBody>
                    <a:bodyPr/>
                    <a:lstStyle/>
                    <a:p>
                      <a:endParaRPr dirty="0"/>
                    </a:p>
                  </a:txBody>
                  <a:tcPr/>
                </a:tc>
                <a:tc>
                  <a:txBody>
                    <a:bodyPr/>
                    <a:lstStyle/>
                    <a:p>
                      <a:r>
                        <a:rPr lang="en-US" altLang="zh-TW" sz="2000" b="1" dirty="0">
                          <a:solidFill>
                            <a:srgbClr val="FF0000"/>
                          </a:solidFill>
                          <a:latin typeface="標楷體" pitchFamily="65" charset="-120"/>
                          <a:ea typeface="標楷體" pitchFamily="65" charset="-120"/>
                        </a:rPr>
                        <a:t>4.</a:t>
                      </a:r>
                      <a:r>
                        <a:rPr lang="zh-TW" altLang="en-US" sz="2000" b="1" dirty="0">
                          <a:solidFill>
                            <a:srgbClr val="FF0000"/>
                          </a:solidFill>
                          <a:latin typeface="標楷體" pitchFamily="65" charset="-120"/>
                          <a:ea typeface="標楷體" pitchFamily="65" charset="-120"/>
                        </a:rPr>
                        <a:t>用品消耗經費  </a:t>
                      </a:r>
                      <a:endParaRPr lang="en-US" altLang="zh-TW" sz="2000" b="1" dirty="0">
                        <a:solidFill>
                          <a:srgbClr val="FF0000"/>
                        </a:solidFill>
                        <a:latin typeface="標楷體" pitchFamily="65" charset="-120"/>
                        <a:ea typeface="標楷體" pitchFamily="65" charset="-120"/>
                      </a:endParaRPr>
                    </a:p>
                    <a:p>
                      <a:r>
                        <a:rPr lang="zh-TW" altLang="en-US" sz="2000" b="1" dirty="0">
                          <a:solidFill>
                            <a:srgbClr val="FF0000"/>
                          </a:solidFill>
                          <a:latin typeface="標楷體" pitchFamily="65" charset="-120"/>
                          <a:ea typeface="標楷體" pitchFamily="65" charset="-120"/>
                        </a:rPr>
                        <a:t>  編列明細</a:t>
                      </a:r>
                      <a:endParaRPr lang="zh-TW" altLang="en-US" sz="2000" dirty="0"/>
                    </a:p>
                  </a:txBody>
                  <a:tcPr/>
                </a:tc>
                <a:tc>
                  <a:txBody>
                    <a:bodyPr/>
                    <a:lstStyle/>
                    <a:p>
                      <a:r>
                        <a:rPr lang="zh-TW" altLang="en-US" sz="1800" b="1" dirty="0">
                          <a:solidFill>
                            <a:srgbClr val="FF3399"/>
                          </a:solidFill>
                          <a:latin typeface="標楷體" pitchFamily="65" charset="-120"/>
                          <a:ea typeface="標楷體" pitchFamily="65" charset="-120"/>
                        </a:rPr>
                        <a:t>編列明細</a:t>
                      </a:r>
                      <a:r>
                        <a:rPr lang="zh-TW" altLang="en-US" sz="1800" b="1" dirty="0">
                          <a:latin typeface="標楷體" pitchFamily="65" charset="-120"/>
                          <a:ea typeface="標楷體" pitchFamily="65" charset="-120"/>
                        </a:rPr>
                        <a:t>與</a:t>
                      </a:r>
                      <a:r>
                        <a:rPr lang="zh-TW" altLang="en-US" sz="1800" b="1" dirty="0">
                          <a:solidFill>
                            <a:srgbClr val="FF3399"/>
                          </a:solidFill>
                          <a:latin typeface="標楷體" pitchFamily="65" charset="-120"/>
                          <a:ea typeface="標楷體" pitchFamily="65" charset="-120"/>
                        </a:rPr>
                        <a:t>經費概算表</a:t>
                      </a:r>
                      <a:r>
                        <a:rPr lang="zh-TW" altLang="en-US" sz="1800" b="1" dirty="0">
                          <a:latin typeface="標楷體" pitchFamily="65" charset="-120"/>
                          <a:ea typeface="標楷體" pitchFamily="65" charset="-120"/>
                        </a:rPr>
                        <a:t>編列</a:t>
                      </a:r>
                      <a:r>
                        <a:rPr lang="zh-TW" altLang="en-US" sz="1800" b="1" dirty="0">
                          <a:solidFill>
                            <a:srgbClr val="FF3399"/>
                          </a:solidFill>
                          <a:latin typeface="標楷體" pitchFamily="65" charset="-120"/>
                          <a:ea typeface="標楷體" pitchFamily="65" charset="-120"/>
                        </a:rPr>
                        <a:t>內容應一致</a:t>
                      </a:r>
                      <a:r>
                        <a:rPr lang="zh-TW" altLang="en-US" sz="1800" b="1" dirty="0">
                          <a:latin typeface="標楷體" pitchFamily="65" charset="-120"/>
                          <a:ea typeface="標楷體" pitchFamily="65" charset="-120"/>
                        </a:rPr>
                        <a:t>。</a:t>
                      </a:r>
                    </a:p>
                  </a:txBody>
                  <a:tcPr anchor="ctr"/>
                </a:tc>
                <a:extLst>
                  <a:ext uri="{0D108BD9-81ED-4DB2-BD59-A6C34878D82A}">
                    <a16:rowId xmlns:a16="http://schemas.microsoft.com/office/drawing/2014/main" val="2633276456"/>
                  </a:ext>
                </a:extLst>
              </a:tr>
              <a:tr h="2687345">
                <a:tc>
                  <a:txBody>
                    <a:bodyPr/>
                    <a:lstStyle/>
                    <a:p>
                      <a:r>
                        <a:rPr lang="en-US" altLang="zh-TW" sz="2000" b="1" dirty="0">
                          <a:solidFill>
                            <a:srgbClr val="FF0000"/>
                          </a:solidFill>
                          <a:latin typeface="標楷體" pitchFamily="65" charset="-120"/>
                          <a:ea typeface="標楷體" pitchFamily="65" charset="-120"/>
                        </a:rPr>
                        <a:t>(</a:t>
                      </a:r>
                      <a:r>
                        <a:rPr lang="zh-TW" altLang="en-US" sz="2000" b="1" dirty="0">
                          <a:solidFill>
                            <a:srgbClr val="FF0000"/>
                          </a:solidFill>
                          <a:latin typeface="標楷體" pitchFamily="65" charset="-120"/>
                          <a:ea typeface="標楷體" pitchFamily="65" charset="-120"/>
                        </a:rPr>
                        <a:t>二</a:t>
                      </a:r>
                      <a:r>
                        <a:rPr lang="en-US" altLang="zh-TW" sz="2000" b="1" dirty="0">
                          <a:solidFill>
                            <a:srgbClr val="FF0000"/>
                          </a:solidFill>
                          <a:latin typeface="標楷體" pitchFamily="65" charset="-120"/>
                          <a:ea typeface="標楷體" pitchFamily="65" charset="-120"/>
                        </a:rPr>
                        <a:t>)</a:t>
                      </a:r>
                    </a:p>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2800" b="1" dirty="0">
                          <a:solidFill>
                            <a:srgbClr val="FF0000"/>
                          </a:solidFill>
                          <a:latin typeface="標楷體" pitchFamily="65" charset="-120"/>
                          <a:ea typeface="標楷體" pitchFamily="65" charset="-120"/>
                        </a:rPr>
                        <a:t>經費概算表</a:t>
                      </a:r>
                      <a:endParaRPr lang="zh-TW" altLang="en-US" sz="2800" dirty="0"/>
                    </a:p>
                    <a:p>
                      <a:endParaRPr lang="zh-TW" altLang="en-US" sz="2000" dirty="0"/>
                    </a:p>
                  </a:txBody>
                  <a:tcPr/>
                </a:tc>
                <a:tc>
                  <a:txBody>
                    <a:bodyPr/>
                    <a:lstStyle/>
                    <a:p>
                      <a:r>
                        <a:rPr lang="zh-TW" altLang="en-US" sz="2000" b="1" dirty="0">
                          <a:solidFill>
                            <a:srgbClr val="FF0000"/>
                          </a:solidFill>
                          <a:latin typeface="標楷體" pitchFamily="65" charset="-120"/>
                          <a:ea typeface="標楷體" pitchFamily="65" charset="-120"/>
                        </a:rPr>
                        <a:t>經費概算表</a:t>
                      </a:r>
                      <a:endParaRPr lang="zh-TW" altLang="en-US" sz="2000" dirty="0"/>
                    </a:p>
                  </a:txBody>
                  <a:tcPr/>
                </a:tc>
                <a:tc>
                  <a:txBody>
                    <a:bodyPr/>
                    <a:lstStyle/>
                    <a:p>
                      <a:r>
                        <a:rPr lang="en-US" altLang="zh-TW" sz="1800" b="1" dirty="0">
                          <a:latin typeface="標楷體" pitchFamily="65" charset="-120"/>
                          <a:ea typeface="標楷體" pitchFamily="65" charset="-120"/>
                        </a:rPr>
                        <a:t>1.</a:t>
                      </a:r>
                      <a:r>
                        <a:rPr lang="zh-TW" altLang="en-US" sz="1800" b="1" dirty="0">
                          <a:solidFill>
                            <a:srgbClr val="FF0000"/>
                          </a:solidFill>
                          <a:latin typeface="標楷體" pitchFamily="65" charset="-120"/>
                          <a:ea typeface="標楷體" pitchFamily="65" charset="-120"/>
                        </a:rPr>
                        <a:t>需核章</a:t>
                      </a:r>
                      <a:endParaRPr lang="en-US" altLang="zh-TW" sz="1800" b="1" dirty="0">
                        <a:solidFill>
                          <a:srgbClr val="FF0000"/>
                        </a:solidFill>
                        <a:latin typeface="標楷體" pitchFamily="65" charset="-120"/>
                        <a:ea typeface="標楷體" pitchFamily="65" charset="-120"/>
                      </a:endParaRPr>
                    </a:p>
                    <a:p>
                      <a:pPr>
                        <a:lnSpc>
                          <a:spcPct val="80000"/>
                        </a:lnSpc>
                        <a:spcBef>
                          <a:spcPts val="1200"/>
                        </a:spcBef>
                        <a:spcAft>
                          <a:spcPts val="600"/>
                        </a:spcAft>
                        <a:buClr>
                          <a:schemeClr val="accent1"/>
                        </a:buClr>
                        <a:buSzPct val="85000"/>
                        <a:defRPr/>
                      </a:pPr>
                      <a:r>
                        <a:rPr lang="en-US" altLang="zh-TW" sz="1800" b="1" dirty="0">
                          <a:solidFill>
                            <a:schemeClr val="tx1"/>
                          </a:solidFill>
                          <a:latin typeface="標楷體" pitchFamily="65" charset="-120"/>
                          <a:ea typeface="標楷體" pitchFamily="65" charset="-120"/>
                        </a:rPr>
                        <a:t>2.</a:t>
                      </a:r>
                      <a:r>
                        <a:rPr lang="zh-TW" altLang="en-US" sz="1800" b="1" dirty="0">
                          <a:solidFill>
                            <a:schemeClr val="tx1"/>
                          </a:solidFill>
                          <a:latin typeface="標楷體" pitchFamily="65" charset="-120"/>
                          <a:ea typeface="標楷體" pitchFamily="65" charset="-120"/>
                        </a:rPr>
                        <a:t>概算表編列小提醒</a:t>
                      </a:r>
                      <a:r>
                        <a:rPr lang="en-US" altLang="zh-TW" sz="1800" b="1" dirty="0">
                          <a:solidFill>
                            <a:schemeClr val="tx1"/>
                          </a:solidFill>
                          <a:latin typeface="標楷體" pitchFamily="65" charset="-120"/>
                          <a:ea typeface="標楷體" pitchFamily="65" charset="-120"/>
                        </a:rPr>
                        <a:t>:</a:t>
                      </a:r>
                    </a:p>
                    <a:p>
                      <a:pPr>
                        <a:lnSpc>
                          <a:spcPts val="2200"/>
                        </a:lnSpc>
                        <a:spcBef>
                          <a:spcPts val="0"/>
                        </a:spcBef>
                        <a:spcAft>
                          <a:spcPts val="0"/>
                        </a:spcAft>
                        <a:buClr>
                          <a:schemeClr val="accent1"/>
                        </a:buClr>
                        <a:buSzPct val="85000"/>
                        <a:defRPr/>
                      </a:pPr>
                      <a:r>
                        <a:rPr lang="en-US" altLang="zh-TW" sz="1600" b="1" dirty="0">
                          <a:latin typeface="標楷體" pitchFamily="65" charset="-120"/>
                          <a:ea typeface="標楷體" pitchFamily="65" charset="-120"/>
                        </a:rPr>
                        <a:t> (1)</a:t>
                      </a:r>
                      <a:r>
                        <a:rPr lang="zh-TW" altLang="en-US" sz="1600" b="1" dirty="0">
                          <a:solidFill>
                            <a:srgbClr val="FF3399"/>
                          </a:solidFill>
                          <a:latin typeface="標楷體" pitchFamily="65" charset="-120"/>
                          <a:ea typeface="標楷體" pitchFamily="65" charset="-120"/>
                        </a:rPr>
                        <a:t>請參考本局提供之經費概算表範本</a:t>
                      </a:r>
                      <a:r>
                        <a:rPr lang="zh-TW" altLang="en-US" sz="1600" b="1" dirty="0">
                          <a:latin typeface="標楷體" pitchFamily="65" charset="-120"/>
                          <a:ea typeface="標楷體" pitchFamily="65" charset="-120"/>
                        </a:rPr>
                        <a:t>編列 </a:t>
                      </a:r>
                      <a:r>
                        <a:rPr lang="en-US" altLang="zh-TW" sz="1600" b="1" dirty="0">
                          <a:latin typeface="標楷體" pitchFamily="65" charset="-120"/>
                          <a:ea typeface="標楷體" pitchFamily="65" charset="-120"/>
                        </a:rPr>
                        <a:t>(</a:t>
                      </a:r>
                      <a:r>
                        <a:rPr lang="zh-TW" altLang="en-US" sz="1600" b="1" dirty="0">
                          <a:solidFill>
                            <a:srgbClr val="FF3399"/>
                          </a:solidFill>
                          <a:latin typeface="標楷體" pitchFamily="65" charset="-120"/>
                          <a:ea typeface="標楷體" pitchFamily="65" charset="-120"/>
                        </a:rPr>
                        <a:t>計畫範本附件</a:t>
                      </a:r>
                      <a:r>
                        <a:rPr lang="en-US" altLang="zh-TW" sz="1600" b="1" dirty="0">
                          <a:solidFill>
                            <a:srgbClr val="FF3399"/>
                          </a:solidFill>
                          <a:latin typeface="標楷體" pitchFamily="65" charset="-120"/>
                          <a:ea typeface="標楷體" pitchFamily="65" charset="-120"/>
                        </a:rPr>
                        <a:t>5</a:t>
                      </a:r>
                      <a:r>
                        <a:rPr lang="zh-TW" altLang="en-US" sz="1600" b="1" dirty="0">
                          <a:solidFill>
                            <a:schemeClr val="tx1"/>
                          </a:solidFill>
                          <a:latin typeface="標楷體" pitchFamily="65" charset="-120"/>
                          <a:ea typeface="標楷體" pitchFamily="65" charset="-120"/>
                        </a:rPr>
                        <a:t>係</a:t>
                      </a:r>
                      <a:r>
                        <a:rPr lang="zh-TW" altLang="en-US" sz="1600" b="1" dirty="0">
                          <a:latin typeface="標楷體" pitchFamily="65" charset="-120"/>
                          <a:ea typeface="標楷體" pitchFamily="65" charset="-120"/>
                        </a:rPr>
                        <a:t>教  </a:t>
                      </a:r>
                      <a:endParaRPr lang="en-US" altLang="zh-TW" sz="1600" b="1" dirty="0">
                        <a:latin typeface="標楷體" pitchFamily="65" charset="-120"/>
                        <a:ea typeface="標楷體" pitchFamily="65" charset="-120"/>
                      </a:endParaRPr>
                    </a:p>
                    <a:p>
                      <a:pPr>
                        <a:lnSpc>
                          <a:spcPts val="2200"/>
                        </a:lnSpc>
                        <a:spcBef>
                          <a:spcPts val="0"/>
                        </a:spcBef>
                        <a:spcAft>
                          <a:spcPts val="0"/>
                        </a:spcAft>
                        <a:buClr>
                          <a:schemeClr val="accent1"/>
                        </a:buClr>
                        <a:buSzPct val="85000"/>
                        <a:defRPr/>
                      </a:pPr>
                      <a:r>
                        <a:rPr lang="zh-TW" altLang="en-US" sz="1600" b="1" dirty="0">
                          <a:latin typeface="標楷體" pitchFamily="65" charset="-120"/>
                          <a:ea typeface="標楷體" pitchFamily="65" charset="-120"/>
                        </a:rPr>
                        <a:t>    育部國民學前教育署補助辦理中輟生預防蹤與復學輔導工作   </a:t>
                      </a:r>
                      <a:endParaRPr lang="en-US" altLang="zh-TW" sz="1600" b="1" dirty="0">
                        <a:latin typeface="標楷體" pitchFamily="65" charset="-120"/>
                        <a:ea typeface="標楷體" pitchFamily="65" charset="-120"/>
                      </a:endParaRPr>
                    </a:p>
                    <a:p>
                      <a:pPr>
                        <a:lnSpc>
                          <a:spcPts val="2200"/>
                        </a:lnSpc>
                        <a:spcBef>
                          <a:spcPts val="0"/>
                        </a:spcBef>
                        <a:spcAft>
                          <a:spcPts val="0"/>
                        </a:spcAft>
                        <a:buClr>
                          <a:schemeClr val="accent1"/>
                        </a:buClr>
                        <a:buSzPct val="85000"/>
                        <a:defRPr/>
                      </a:pPr>
                      <a:r>
                        <a:rPr lang="zh-TW" altLang="en-US" sz="1600" b="1" dirty="0">
                          <a:latin typeface="標楷體" pitchFamily="65" charset="-120"/>
                          <a:ea typeface="標楷體" pitchFamily="65" charset="-120"/>
                        </a:rPr>
                        <a:t>    原則經費補助明細表</a:t>
                      </a:r>
                      <a:r>
                        <a:rPr lang="en-US" altLang="zh-TW" sz="1600" b="1" dirty="0">
                          <a:latin typeface="標楷體" pitchFamily="65" charset="-120"/>
                          <a:ea typeface="標楷體" pitchFamily="65" charset="-120"/>
                        </a:rPr>
                        <a:t>-</a:t>
                      </a:r>
                      <a:r>
                        <a:rPr lang="zh-TW" altLang="en-US" sz="1600" b="1" dirty="0">
                          <a:latin typeface="標楷體" pitchFamily="65" charset="-120"/>
                          <a:ea typeface="標楷體" pitchFamily="65" charset="-120"/>
                          <a:hlinkClick r:id="rId2"/>
                        </a:rPr>
                        <a:t>附件</a:t>
                      </a:r>
                      <a:r>
                        <a:rPr lang="en-US" altLang="zh-TW" sz="1600" b="1" dirty="0">
                          <a:latin typeface="標楷體" pitchFamily="65" charset="-120"/>
                          <a:ea typeface="標楷體" pitchFamily="65" charset="-120"/>
                          <a:hlinkClick r:id="rId2"/>
                        </a:rPr>
                        <a:t>1</a:t>
                      </a:r>
                      <a:r>
                        <a:rPr lang="zh-TW" altLang="en-US" sz="1600" b="1" dirty="0">
                          <a:latin typeface="標楷體" pitchFamily="65" charset="-120"/>
                          <a:ea typeface="標楷體" pitchFamily="65" charset="-120"/>
                          <a:hlinkClick r:id="rId2"/>
                        </a:rPr>
                        <a:t>超連結</a:t>
                      </a:r>
                      <a:r>
                        <a:rPr lang="en-US" altLang="zh-TW" sz="1600" b="1" dirty="0">
                          <a:latin typeface="標楷體" pitchFamily="65" charset="-120"/>
                          <a:ea typeface="標楷體" pitchFamily="65" charset="-120"/>
                        </a:rPr>
                        <a:t>)</a:t>
                      </a:r>
                      <a:r>
                        <a:rPr lang="zh-TW" altLang="en-US" sz="1600" b="1" dirty="0">
                          <a:latin typeface="標楷體" pitchFamily="65" charset="-120"/>
                          <a:ea typeface="標楷體" pitchFamily="65" charset="-120"/>
                        </a:rPr>
                        <a:t> 。</a:t>
                      </a:r>
                      <a:endParaRPr lang="en-US" altLang="zh-TW" sz="1600" b="1" dirty="0">
                        <a:latin typeface="標楷體" pitchFamily="65" charset="-120"/>
                        <a:ea typeface="標楷體" pitchFamily="65" charset="-120"/>
                      </a:endParaRPr>
                    </a:p>
                    <a:p>
                      <a:pPr>
                        <a:lnSpc>
                          <a:spcPts val="2200"/>
                        </a:lnSpc>
                        <a:spcBef>
                          <a:spcPts val="0"/>
                        </a:spcBef>
                        <a:spcAft>
                          <a:spcPts val="0"/>
                        </a:spcAft>
                        <a:buClr>
                          <a:schemeClr val="accent1"/>
                        </a:buClr>
                        <a:buSzPct val="85000"/>
                        <a:defRPr/>
                      </a:pPr>
                      <a:r>
                        <a:rPr lang="zh-TW" altLang="en-US" sz="1600" b="1" dirty="0">
                          <a:latin typeface="標楷體" pitchFamily="65" charset="-120"/>
                          <a:ea typeface="標楷體" pitchFamily="65" charset="-120"/>
                        </a:rPr>
                        <a:t> </a:t>
                      </a:r>
                      <a:r>
                        <a:rPr lang="en-US" altLang="zh-TW" sz="1600" b="1" dirty="0">
                          <a:latin typeface="標楷體" pitchFamily="65" charset="-120"/>
                          <a:ea typeface="標楷體" pitchFamily="65" charset="-120"/>
                        </a:rPr>
                        <a:t>(2)</a:t>
                      </a:r>
                      <a:r>
                        <a:rPr lang="zh-TW" altLang="en-US" sz="1600" b="1" dirty="0">
                          <a:solidFill>
                            <a:srgbClr val="FF3399"/>
                          </a:solidFill>
                          <a:latin typeface="標楷體" pitchFamily="65" charset="-120"/>
                          <a:ea typeface="標楷體" pitchFamily="65" charset="-120"/>
                        </a:rPr>
                        <a:t>雜支</a:t>
                      </a:r>
                      <a:r>
                        <a:rPr lang="zh-TW" altLang="en-US" sz="1600" b="1" dirty="0">
                          <a:solidFill>
                            <a:schemeClr val="tx1"/>
                          </a:solidFill>
                          <a:latin typeface="標楷體" pitchFamily="65" charset="-120"/>
                          <a:ea typeface="標楷體" pitchFamily="65" charset="-120"/>
                        </a:rPr>
                        <a:t>及</a:t>
                      </a:r>
                      <a:r>
                        <a:rPr lang="zh-TW" altLang="en-US" sz="1600" b="1" dirty="0">
                          <a:solidFill>
                            <a:srgbClr val="FF3399"/>
                          </a:solidFill>
                          <a:latin typeface="標楷體" pitchFamily="65" charset="-120"/>
                          <a:ea typeface="標楷體" pitchFamily="65" charset="-120"/>
                        </a:rPr>
                        <a:t>文具用品</a:t>
                      </a:r>
                      <a:r>
                        <a:rPr lang="zh-TW" altLang="en-US" sz="1600" b="1" dirty="0">
                          <a:latin typeface="標楷體" pitchFamily="65" charset="-120"/>
                          <a:ea typeface="標楷體" pitchFamily="65" charset="-120"/>
                        </a:rPr>
                        <a:t>項請</a:t>
                      </a:r>
                      <a:r>
                        <a:rPr lang="zh-TW" altLang="en-US" sz="1600" b="1" dirty="0">
                          <a:solidFill>
                            <a:srgbClr val="FF3399"/>
                          </a:solidFill>
                          <a:latin typeface="標楷體" pitchFamily="65" charset="-120"/>
                          <a:ea typeface="標楷體" pitchFamily="65" charset="-120"/>
                        </a:rPr>
                        <a:t>列用品明細</a:t>
                      </a:r>
                      <a:r>
                        <a:rPr lang="zh-TW" altLang="en-US" sz="1600" b="1" dirty="0">
                          <a:latin typeface="標楷體" pitchFamily="65" charset="-120"/>
                          <a:ea typeface="標楷體" pitchFamily="65" charset="-120"/>
                        </a:rPr>
                        <a:t>，勿僅寫辦公用品等。</a:t>
                      </a:r>
                      <a:endParaRPr lang="en-US" altLang="zh-TW" sz="1600" b="1" dirty="0">
                        <a:latin typeface="標楷體" pitchFamily="65" charset="-120"/>
                        <a:ea typeface="標楷體" pitchFamily="65" charset="-120"/>
                      </a:endParaRPr>
                    </a:p>
                    <a:p>
                      <a:pPr>
                        <a:lnSpc>
                          <a:spcPts val="2200"/>
                        </a:lnSpc>
                        <a:spcBef>
                          <a:spcPts val="0"/>
                        </a:spcBef>
                        <a:spcAft>
                          <a:spcPts val="0"/>
                        </a:spcAft>
                        <a:buClr>
                          <a:schemeClr val="accent1"/>
                        </a:buClr>
                        <a:buSzPct val="85000"/>
                        <a:defRPr/>
                      </a:pPr>
                      <a:r>
                        <a:rPr lang="zh-TW" altLang="en-US" sz="1600" b="1" dirty="0">
                          <a:latin typeface="標楷體" pitchFamily="65" charset="-120"/>
                          <a:ea typeface="標楷體" pitchFamily="65" charset="-120"/>
                        </a:rPr>
                        <a:t> </a:t>
                      </a:r>
                      <a:r>
                        <a:rPr lang="en-US" altLang="zh-TW" sz="1600" b="1" dirty="0">
                          <a:latin typeface="標楷體" pitchFamily="65" charset="-120"/>
                          <a:ea typeface="標楷體" pitchFamily="65" charset="-120"/>
                        </a:rPr>
                        <a:t>(3)</a:t>
                      </a:r>
                      <a:r>
                        <a:rPr lang="zh-TW" altLang="en-US" sz="1600" b="1" dirty="0">
                          <a:latin typeface="標楷體" pitchFamily="65" charset="-120"/>
                          <a:ea typeface="標楷體" pitchFamily="65" charset="-120"/>
                        </a:rPr>
                        <a:t>如編列</a:t>
                      </a:r>
                      <a:r>
                        <a:rPr lang="zh-TW" altLang="en-US" sz="1600" b="1" dirty="0">
                          <a:solidFill>
                            <a:srgbClr val="FF3399"/>
                          </a:solidFill>
                          <a:latin typeface="標楷體" pitchFamily="65" charset="-120"/>
                          <a:ea typeface="標楷體" pitchFamily="65" charset="-120"/>
                        </a:rPr>
                        <a:t>內、外聘講師鐘點費</a:t>
                      </a:r>
                      <a:r>
                        <a:rPr lang="zh-TW" altLang="en-US" sz="1600" b="1" dirty="0">
                          <a:latin typeface="標楷體" pitchFamily="65" charset="-120"/>
                          <a:ea typeface="標楷體" pitchFamily="65" charset="-120"/>
                        </a:rPr>
                        <a:t>，請</a:t>
                      </a:r>
                      <a:r>
                        <a:rPr lang="zh-TW" altLang="en-US" sz="1600" b="1" dirty="0">
                          <a:solidFill>
                            <a:srgbClr val="FF3399"/>
                          </a:solidFill>
                          <a:latin typeface="標楷體" pitchFamily="65" charset="-120"/>
                          <a:ea typeface="標楷體" pitchFamily="65" charset="-120"/>
                        </a:rPr>
                        <a:t>備註授課對象 </a:t>
                      </a:r>
                      <a:r>
                        <a:rPr lang="en-US" altLang="zh-TW" sz="1600" b="1" dirty="0">
                          <a:latin typeface="標楷體" pitchFamily="65" charset="-120"/>
                          <a:ea typeface="標楷體" pitchFamily="65" charset="-120"/>
                        </a:rPr>
                        <a:t>(ex:</a:t>
                      </a:r>
                      <a:r>
                        <a:rPr lang="zh-TW" altLang="en-US" sz="1600" b="1" dirty="0">
                          <a:latin typeface="標楷體" pitchFamily="65" charset="-120"/>
                          <a:ea typeface="標楷體" pitchFamily="65" charset="-120"/>
                        </a:rPr>
                        <a:t>授課對象</a:t>
                      </a:r>
                      <a:r>
                        <a:rPr lang="en-US" altLang="zh-TW" sz="1600" b="1" dirty="0">
                          <a:latin typeface="標楷體" pitchFamily="65" charset="-120"/>
                          <a:ea typeface="標楷體" pitchFamily="65" charset="-120"/>
                        </a:rPr>
                        <a:t>:</a:t>
                      </a:r>
                    </a:p>
                    <a:p>
                      <a:pPr>
                        <a:lnSpc>
                          <a:spcPts val="2200"/>
                        </a:lnSpc>
                        <a:spcBef>
                          <a:spcPts val="0"/>
                        </a:spcBef>
                        <a:spcAft>
                          <a:spcPts val="0"/>
                        </a:spcAft>
                        <a:buClr>
                          <a:schemeClr val="accent1"/>
                        </a:buClr>
                        <a:buSzPct val="85000"/>
                        <a:defRPr/>
                      </a:pPr>
                      <a:r>
                        <a:rPr lang="zh-TW" altLang="en-US" sz="1600" b="1" dirty="0">
                          <a:latin typeface="標楷體" pitchFamily="65" charset="-120"/>
                          <a:ea typeface="標楷體" pitchFamily="65" charset="-120"/>
                        </a:rPr>
                        <a:t>    學生</a:t>
                      </a:r>
                      <a:r>
                        <a:rPr lang="en-US" altLang="zh-TW" sz="1600" b="1" dirty="0">
                          <a:latin typeface="標楷體" pitchFamily="65" charset="-120"/>
                          <a:ea typeface="標楷體" pitchFamily="65" charset="-120"/>
                        </a:rPr>
                        <a:t>)</a:t>
                      </a:r>
                      <a:r>
                        <a:rPr lang="zh-TW" altLang="en-US" sz="1600" b="1" dirty="0">
                          <a:latin typeface="標楷體" pitchFamily="65" charset="-120"/>
                          <a:ea typeface="標楷體" pitchFamily="65" charset="-120"/>
                        </a:rPr>
                        <a:t>。</a:t>
                      </a:r>
                      <a:endParaRPr lang="en-US" altLang="zh-TW" sz="1600" b="1" dirty="0">
                        <a:latin typeface="標楷體" pitchFamily="65" charset="-120"/>
                        <a:ea typeface="標楷體" pitchFamily="65" charset="-120"/>
                      </a:endParaRPr>
                    </a:p>
                    <a:p>
                      <a:pPr>
                        <a:lnSpc>
                          <a:spcPts val="2200"/>
                        </a:lnSpc>
                        <a:spcBef>
                          <a:spcPts val="0"/>
                        </a:spcBef>
                        <a:spcAft>
                          <a:spcPts val="0"/>
                        </a:spcAft>
                        <a:buClr>
                          <a:schemeClr val="accent1"/>
                        </a:buClr>
                        <a:buSzPct val="85000"/>
                        <a:defRPr/>
                      </a:pPr>
                      <a:r>
                        <a:rPr lang="zh-TW" altLang="en-US" sz="1600" b="1" dirty="0">
                          <a:latin typeface="標楷體" pitchFamily="65" charset="-120"/>
                          <a:ea typeface="標楷體" pitchFamily="65" charset="-120"/>
                        </a:rPr>
                        <a:t> </a:t>
                      </a:r>
                      <a:r>
                        <a:rPr lang="en-US" altLang="zh-TW" sz="1600" b="1" dirty="0">
                          <a:latin typeface="標楷體" pitchFamily="65" charset="-120"/>
                          <a:ea typeface="標楷體" pitchFamily="65" charset="-120"/>
                        </a:rPr>
                        <a:t>(4)</a:t>
                      </a:r>
                      <a:r>
                        <a:rPr lang="zh-TW" altLang="en-US" sz="1600" b="1" dirty="0">
                          <a:solidFill>
                            <a:srgbClr val="FF3399"/>
                          </a:solidFill>
                          <a:latin typeface="標楷體" pitchFamily="65" charset="-120"/>
                          <a:ea typeface="標楷體" pitchFamily="65" charset="-120"/>
                        </a:rPr>
                        <a:t>雜支</a:t>
                      </a:r>
                      <a:r>
                        <a:rPr lang="zh-TW" altLang="en-US" sz="1600" b="1" dirty="0">
                          <a:latin typeface="標楷體" pitchFamily="65" charset="-120"/>
                          <a:ea typeface="標楷體" pitchFamily="65" charset="-120"/>
                        </a:rPr>
                        <a:t>為</a:t>
                      </a:r>
                      <a:r>
                        <a:rPr lang="zh-TW" altLang="en-US" sz="1600" b="1" dirty="0">
                          <a:solidFill>
                            <a:srgbClr val="FF3399"/>
                          </a:solidFill>
                          <a:latin typeface="標楷體" pitchFamily="65" charset="-120"/>
                          <a:ea typeface="標楷體" pitchFamily="65" charset="-120"/>
                        </a:rPr>
                        <a:t>總金核扣掉雜支的</a:t>
                      </a:r>
                      <a:r>
                        <a:rPr lang="en-US" altLang="zh-TW" sz="1600" b="1" dirty="0">
                          <a:solidFill>
                            <a:srgbClr val="FF3399"/>
                          </a:solidFill>
                          <a:latin typeface="標楷體" pitchFamily="65" charset="-120"/>
                          <a:ea typeface="標楷體" pitchFamily="65" charset="-120"/>
                        </a:rPr>
                        <a:t>6%</a:t>
                      </a:r>
                      <a:r>
                        <a:rPr lang="zh-TW" altLang="en-US" sz="1600" b="1" dirty="0">
                          <a:latin typeface="標楷體" pitchFamily="65" charset="-120"/>
                          <a:ea typeface="標楷體" pitchFamily="65" charset="-120"/>
                        </a:rPr>
                        <a:t>，</a:t>
                      </a:r>
                      <a:r>
                        <a:rPr lang="zh-TW" altLang="en-US" sz="1600" b="1" dirty="0">
                          <a:solidFill>
                            <a:srgbClr val="FF3399"/>
                          </a:solidFill>
                          <a:latin typeface="標楷體" pitchFamily="65" charset="-120"/>
                          <a:ea typeface="標楷體" pitchFamily="65" charset="-120"/>
                        </a:rPr>
                        <a:t>二代健保</a:t>
                      </a:r>
                      <a:r>
                        <a:rPr lang="zh-TW" altLang="en-US" sz="1600" b="1" dirty="0">
                          <a:latin typeface="標楷體" pitchFamily="65" charset="-120"/>
                          <a:ea typeface="標楷體" pitchFamily="65" charset="-120"/>
                        </a:rPr>
                        <a:t>為鐘點費的</a:t>
                      </a:r>
                      <a:r>
                        <a:rPr lang="en-US" altLang="zh-TW" sz="1600" b="1" dirty="0">
                          <a:solidFill>
                            <a:srgbClr val="FF3399"/>
                          </a:solidFill>
                          <a:latin typeface="標楷體" pitchFamily="65" charset="-120"/>
                          <a:ea typeface="標楷體" pitchFamily="65" charset="-120"/>
                        </a:rPr>
                        <a:t>2.11%</a:t>
                      </a:r>
                      <a:r>
                        <a:rPr lang="zh-TW" altLang="en-US" sz="1600" b="1" dirty="0">
                          <a:latin typeface="標楷體" pitchFamily="65" charset="-120"/>
                          <a:ea typeface="標楷體" pitchFamily="65" charset="-120"/>
                        </a:rPr>
                        <a:t>。</a:t>
                      </a:r>
                      <a:endParaRPr lang="en-US" altLang="zh-TW" sz="1600" dirty="0">
                        <a:latin typeface="標楷體" pitchFamily="65" charset="-120"/>
                        <a:ea typeface="標楷體" pitchFamily="65" charset="-120"/>
                      </a:endParaRPr>
                    </a:p>
                  </a:txBody>
                  <a:tcPr/>
                </a:tc>
                <a:extLst>
                  <a:ext uri="{0D108BD9-81ED-4DB2-BD59-A6C34878D82A}">
                    <a16:rowId xmlns:a16="http://schemas.microsoft.com/office/drawing/2014/main" val="3938151457"/>
                  </a:ext>
                </a:extLst>
              </a:tr>
            </a:tbl>
          </a:graphicData>
        </a:graphic>
      </p:graphicFrame>
    </p:spTree>
    <p:extLst>
      <p:ext uri="{BB962C8B-B14F-4D97-AF65-F5344CB8AC3E}">
        <p14:creationId xmlns:p14="http://schemas.microsoft.com/office/powerpoint/2010/main" val="346037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95304" y="-71929"/>
            <a:ext cx="9361040" cy="830997"/>
          </a:xfrm>
          <a:prstGeom prst="rect">
            <a:avLst/>
          </a:prstGeom>
        </p:spPr>
        <p:txBody>
          <a:bodyPr wrap="square">
            <a:spAutoFit/>
          </a:bodyPr>
          <a:lstStyle/>
          <a:p>
            <a:r>
              <a:rPr lang="zh-TW" altLang="en-US" sz="4800" b="1" dirty="0">
                <a:solidFill>
                  <a:schemeClr val="accent1">
                    <a:lumMod val="50000"/>
                  </a:schemeClr>
                </a:solidFill>
                <a:latin typeface="Franklin Gothic Book"/>
                <a:ea typeface="標楷體" pitchFamily="65" charset="-120"/>
              </a:rPr>
              <a:t>►</a:t>
            </a:r>
            <a:r>
              <a:rPr lang="zh-TW" altLang="en-US" sz="3600" b="1" dirty="0">
                <a:solidFill>
                  <a:schemeClr val="accent3">
                    <a:lumMod val="75000"/>
                  </a:schemeClr>
                </a:solidFill>
                <a:latin typeface="Franklin Gothic Book"/>
                <a:ea typeface="標楷體" pitchFamily="65" charset="-120"/>
              </a:rPr>
              <a:t>原住民新住民等</a:t>
            </a:r>
            <a:r>
              <a:rPr lang="zh-TW" altLang="en-US" sz="3600" b="1" dirty="0">
                <a:solidFill>
                  <a:schemeClr val="accent3">
                    <a:lumMod val="75000"/>
                  </a:schemeClr>
                </a:solidFill>
                <a:latin typeface="標楷體" panose="03000509000000000000" pitchFamily="65" charset="-120"/>
                <a:ea typeface="標楷體" panose="03000509000000000000" pitchFamily="65" charset="-120"/>
              </a:rPr>
              <a:t>高關懷職場參訪</a:t>
            </a:r>
            <a:r>
              <a:rPr lang="zh-TW" altLang="en-US" sz="3600" b="1" dirty="0">
                <a:solidFill>
                  <a:schemeClr val="accent1">
                    <a:lumMod val="50000"/>
                  </a:schemeClr>
                </a:solidFill>
                <a:latin typeface="Franklin Gothic Book"/>
                <a:ea typeface="標楷體" pitchFamily="65" charset="-120"/>
              </a:rPr>
              <a:t>申辦小提醒</a:t>
            </a:r>
            <a:endParaRPr lang="zh-TW" altLang="en-US" sz="3600" b="1" dirty="0">
              <a:solidFill>
                <a:schemeClr val="accent1">
                  <a:lumMod val="50000"/>
                </a:schemeClr>
              </a:solidFill>
              <a:latin typeface="標楷體" pitchFamily="65" charset="-120"/>
              <a:ea typeface="標楷體" pitchFamily="65" charset="-120"/>
            </a:endParaRPr>
          </a:p>
        </p:txBody>
      </p:sp>
      <p:sp>
        <p:nvSpPr>
          <p:cNvPr id="2" name="投影片編號版面配置區 1"/>
          <p:cNvSpPr>
            <a:spLocks noGrp="1"/>
          </p:cNvSpPr>
          <p:nvPr>
            <p:ph type="sldNum" sz="quarter" idx="12"/>
          </p:nvPr>
        </p:nvSpPr>
        <p:spPr>
          <a:xfrm>
            <a:off x="6894537" y="6375324"/>
            <a:ext cx="2057400" cy="365125"/>
          </a:xfrm>
        </p:spPr>
        <p:txBody>
          <a:bodyPr/>
          <a:lstStyle/>
          <a:p>
            <a:fld id="{05843DDD-17EC-42F3-AE64-45543DDC6E54}" type="slidenum">
              <a:rPr lang="zh-TW" altLang="en-US" smtClean="0"/>
              <a:pPr/>
              <a:t>7</a:t>
            </a:fld>
            <a:endParaRPr lang="zh-TW" altLang="en-US" dirty="0"/>
          </a:p>
        </p:txBody>
      </p:sp>
      <p:graphicFrame>
        <p:nvGraphicFramePr>
          <p:cNvPr id="6" name="表格 5">
            <a:extLst>
              <a:ext uri="{FF2B5EF4-FFF2-40B4-BE49-F238E27FC236}">
                <a16:creationId xmlns:a16="http://schemas.microsoft.com/office/drawing/2014/main" id="{0E9871FB-73EA-30D3-BCB6-85F13C509785}"/>
              </a:ext>
            </a:extLst>
          </p:cNvPr>
          <p:cNvGraphicFramePr>
            <a:graphicFrameLocks noGrp="1"/>
          </p:cNvGraphicFramePr>
          <p:nvPr>
            <p:extLst>
              <p:ext uri="{D42A27DB-BD31-4B8C-83A1-F6EECF244321}">
                <p14:modId xmlns:p14="http://schemas.microsoft.com/office/powerpoint/2010/main" val="3987427833"/>
              </p:ext>
            </p:extLst>
          </p:nvPr>
        </p:nvGraphicFramePr>
        <p:xfrm>
          <a:off x="120720" y="851401"/>
          <a:ext cx="8928992" cy="4999691"/>
        </p:xfrm>
        <a:graphic>
          <a:graphicData uri="http://schemas.openxmlformats.org/drawingml/2006/table">
            <a:tbl>
              <a:tblPr firstRow="1" bandRow="1">
                <a:tableStyleId>{5940675A-B579-460E-94D1-54222C63F5DA}</a:tableStyleId>
              </a:tblPr>
              <a:tblGrid>
                <a:gridCol w="669674">
                  <a:extLst>
                    <a:ext uri="{9D8B030D-6E8A-4147-A177-3AD203B41FA5}">
                      <a16:colId xmlns:a16="http://schemas.microsoft.com/office/drawing/2014/main" val="1650632057"/>
                    </a:ext>
                  </a:extLst>
                </a:gridCol>
                <a:gridCol w="2282654">
                  <a:extLst>
                    <a:ext uri="{9D8B030D-6E8A-4147-A177-3AD203B41FA5}">
                      <a16:colId xmlns:a16="http://schemas.microsoft.com/office/drawing/2014/main" val="473392480"/>
                    </a:ext>
                  </a:extLst>
                </a:gridCol>
                <a:gridCol w="5976664">
                  <a:extLst>
                    <a:ext uri="{9D8B030D-6E8A-4147-A177-3AD203B41FA5}">
                      <a16:colId xmlns:a16="http://schemas.microsoft.com/office/drawing/2014/main" val="869213745"/>
                    </a:ext>
                  </a:extLst>
                </a:gridCol>
              </a:tblGrid>
              <a:tr h="633383">
                <a:tc rowSpan="4">
                  <a:txBody>
                    <a:bodyPr/>
                    <a:lstStyle/>
                    <a:p>
                      <a:r>
                        <a:rPr lang="en-US" altLang="zh-TW" sz="2000" b="1" dirty="0">
                          <a:solidFill>
                            <a:schemeClr val="accent3">
                              <a:lumMod val="75000"/>
                            </a:schemeClr>
                          </a:solidFill>
                          <a:latin typeface="標楷體" pitchFamily="65" charset="-120"/>
                          <a:ea typeface="標楷體" pitchFamily="65" charset="-120"/>
                        </a:rPr>
                        <a:t>(</a:t>
                      </a:r>
                      <a:r>
                        <a:rPr lang="zh-TW" altLang="en-US" sz="2000" b="1" dirty="0">
                          <a:solidFill>
                            <a:schemeClr val="accent3">
                              <a:lumMod val="75000"/>
                            </a:schemeClr>
                          </a:solidFill>
                          <a:latin typeface="標楷體" pitchFamily="65" charset="-120"/>
                          <a:ea typeface="標楷體" pitchFamily="65" charset="-120"/>
                        </a:rPr>
                        <a:t>一</a:t>
                      </a:r>
                      <a:r>
                        <a:rPr lang="en-US" altLang="zh-TW" sz="2000" b="1" dirty="0">
                          <a:solidFill>
                            <a:schemeClr val="accent3">
                              <a:lumMod val="75000"/>
                            </a:schemeClr>
                          </a:solidFill>
                          <a:latin typeface="標楷體" pitchFamily="65" charset="-120"/>
                          <a:ea typeface="標楷體" pitchFamily="65" charset="-120"/>
                        </a:rPr>
                        <a:t>)</a:t>
                      </a:r>
                    </a:p>
                    <a:p>
                      <a:r>
                        <a:rPr lang="zh-TW" altLang="en-US" sz="2800" b="1" dirty="0">
                          <a:solidFill>
                            <a:schemeClr val="accent3">
                              <a:lumMod val="75000"/>
                            </a:schemeClr>
                          </a:solidFill>
                          <a:latin typeface="標楷體" pitchFamily="65" charset="-120"/>
                          <a:ea typeface="標楷體" pitchFamily="65" charset="-120"/>
                        </a:rPr>
                        <a:t>計  </a:t>
                      </a:r>
                      <a:endParaRPr lang="en-US" altLang="zh-TW" sz="2800" b="1" dirty="0">
                        <a:solidFill>
                          <a:schemeClr val="accent3">
                            <a:lumMod val="75000"/>
                          </a:schemeClr>
                        </a:solidFill>
                        <a:latin typeface="標楷體" pitchFamily="65" charset="-120"/>
                        <a:ea typeface="標楷體" pitchFamily="65" charset="-120"/>
                      </a:endParaRPr>
                    </a:p>
                    <a:p>
                      <a:r>
                        <a:rPr lang="zh-TW" altLang="en-US" sz="2800" b="1" dirty="0">
                          <a:solidFill>
                            <a:schemeClr val="accent3">
                              <a:lumMod val="75000"/>
                            </a:schemeClr>
                          </a:solidFill>
                          <a:latin typeface="標楷體" pitchFamily="65" charset="-120"/>
                          <a:ea typeface="標楷體" pitchFamily="65" charset="-120"/>
                        </a:rPr>
                        <a:t> 畫</a:t>
                      </a:r>
                      <a:endParaRPr lang="en-US" altLang="zh-TW" sz="2800" b="1" dirty="0">
                        <a:solidFill>
                          <a:schemeClr val="accent3">
                            <a:lumMod val="75000"/>
                          </a:schemeClr>
                        </a:solidFill>
                        <a:latin typeface="標楷體" pitchFamily="65" charset="-120"/>
                        <a:ea typeface="標楷體" pitchFamily="65" charset="-120"/>
                      </a:endParaRPr>
                    </a:p>
                  </a:txBody>
                  <a:tcPr/>
                </a:tc>
                <a:tc>
                  <a:txBody>
                    <a:bodyPr/>
                    <a:lstStyle/>
                    <a:p>
                      <a:r>
                        <a:rPr lang="en-US" altLang="zh-TW" sz="2000" b="1" dirty="0">
                          <a:solidFill>
                            <a:schemeClr val="accent3">
                              <a:lumMod val="75000"/>
                            </a:schemeClr>
                          </a:solidFill>
                          <a:latin typeface="標楷體" pitchFamily="65" charset="-120"/>
                          <a:ea typeface="標楷體" pitchFamily="65" charset="-120"/>
                        </a:rPr>
                        <a:t>1.</a:t>
                      </a:r>
                      <a:r>
                        <a:rPr lang="zh-TW" altLang="en-US" sz="2000" b="1" dirty="0">
                          <a:solidFill>
                            <a:schemeClr val="accent3">
                              <a:lumMod val="75000"/>
                            </a:schemeClr>
                          </a:solidFill>
                          <a:latin typeface="標楷體" pitchFamily="65" charset="-120"/>
                          <a:ea typeface="標楷體" pitchFamily="65" charset="-120"/>
                        </a:rPr>
                        <a:t>申請學校計畫</a:t>
                      </a:r>
                      <a:endParaRPr lang="zh-TW" altLang="en-US" sz="2000" dirty="0">
                        <a:solidFill>
                          <a:schemeClr val="accent3">
                            <a:lumMod val="75000"/>
                          </a:schemeClr>
                        </a:solidFill>
                      </a:endParaRPr>
                    </a:p>
                  </a:txBody>
                  <a:tcPr/>
                </a:tc>
                <a:tc>
                  <a:txBody>
                    <a:bodyPr/>
                    <a:lstStyle/>
                    <a:p>
                      <a:r>
                        <a:rPr lang="en-US" altLang="zh-TW" sz="1800" b="1" dirty="0">
                          <a:latin typeface="標楷體" pitchFamily="65" charset="-120"/>
                          <a:ea typeface="標楷體" pitchFamily="65" charset="-120"/>
                        </a:rPr>
                        <a:t>1.</a:t>
                      </a:r>
                      <a:r>
                        <a:rPr lang="zh-TW" altLang="en-US" sz="1800" b="1" dirty="0">
                          <a:solidFill>
                            <a:srgbClr val="FF0000"/>
                          </a:solidFill>
                          <a:latin typeface="標楷體" pitchFamily="65" charset="-120"/>
                          <a:ea typeface="標楷體" pitchFamily="65" charset="-120"/>
                        </a:rPr>
                        <a:t>需核章</a:t>
                      </a:r>
                      <a:endParaRPr lang="en-US" altLang="zh-TW" sz="1800" b="1" dirty="0">
                        <a:solidFill>
                          <a:srgbClr val="FF0000"/>
                        </a:solidFill>
                        <a:latin typeface="標楷體" pitchFamily="65" charset="-120"/>
                        <a:ea typeface="標楷體" pitchFamily="65" charset="-120"/>
                      </a:endParaRPr>
                    </a:p>
                    <a:p>
                      <a:r>
                        <a:rPr lang="en-US" altLang="zh-TW" sz="1800" b="1" dirty="0">
                          <a:latin typeface="標楷體" pitchFamily="65" charset="-120"/>
                          <a:ea typeface="標楷體" pitchFamily="65" charset="-120"/>
                        </a:rPr>
                        <a:t>2.</a:t>
                      </a:r>
                      <a:r>
                        <a:rPr lang="zh-TW" altLang="en-US" sz="1800" b="1" dirty="0">
                          <a:solidFill>
                            <a:srgbClr val="FF3399"/>
                          </a:solidFill>
                          <a:latin typeface="標楷體" pitchFamily="65" charset="-120"/>
                          <a:ea typeface="標楷體" pitchFamily="65" charset="-120"/>
                        </a:rPr>
                        <a:t>請參考本局提供之計畫範本</a:t>
                      </a:r>
                      <a:r>
                        <a:rPr lang="zh-TW" altLang="en-US" sz="1800" b="1" dirty="0">
                          <a:latin typeface="標楷體" pitchFamily="65" charset="-120"/>
                          <a:ea typeface="標楷體" pitchFamily="65" charset="-120"/>
                        </a:rPr>
                        <a:t>。</a:t>
                      </a:r>
                      <a:endParaRPr lang="zh-TW" altLang="en-US" sz="1800" dirty="0"/>
                    </a:p>
                  </a:txBody>
                  <a:tcPr/>
                </a:tc>
                <a:extLst>
                  <a:ext uri="{0D108BD9-81ED-4DB2-BD59-A6C34878D82A}">
                    <a16:rowId xmlns:a16="http://schemas.microsoft.com/office/drawing/2014/main" val="1464437803"/>
                  </a:ext>
                </a:extLst>
              </a:tr>
              <a:tr h="492417">
                <a:tc vMerge="1">
                  <a:txBody>
                    <a:bodyPr/>
                    <a:lstStyle/>
                    <a:p>
                      <a:endParaRPr/>
                    </a:p>
                  </a:txBody>
                  <a:tcPr/>
                </a:tc>
                <a:tc>
                  <a:txBody>
                    <a:bodyPr/>
                    <a:lstStyle/>
                    <a:p>
                      <a:r>
                        <a:rPr lang="en-US" altLang="zh-TW" sz="2000" b="1" dirty="0">
                          <a:solidFill>
                            <a:schemeClr val="accent3">
                              <a:lumMod val="75000"/>
                            </a:schemeClr>
                          </a:solidFill>
                          <a:latin typeface="標楷體" pitchFamily="65" charset="-120"/>
                          <a:ea typeface="標楷體" pitchFamily="65" charset="-120"/>
                        </a:rPr>
                        <a:t>2.</a:t>
                      </a:r>
                      <a:r>
                        <a:rPr lang="zh-TW" altLang="en-US" sz="2000" b="1" dirty="0">
                          <a:solidFill>
                            <a:schemeClr val="accent3">
                              <a:lumMod val="75000"/>
                            </a:schemeClr>
                          </a:solidFill>
                          <a:latin typeface="標楷體" pitchFamily="65" charset="-120"/>
                          <a:ea typeface="標楷體" pitchFamily="65" charset="-120"/>
                        </a:rPr>
                        <a:t>高關懷學生名冊</a:t>
                      </a:r>
                      <a:endParaRPr lang="zh-TW" altLang="en-US" sz="2000" dirty="0">
                        <a:solidFill>
                          <a:schemeClr val="accent3">
                            <a:lumMod val="75000"/>
                          </a:schemeClr>
                        </a:solidFill>
                      </a:endParaRPr>
                    </a:p>
                  </a:txBody>
                  <a:tcPr/>
                </a:tc>
                <a:tc>
                  <a:txBody>
                    <a:bodyPr/>
                    <a:lstStyle/>
                    <a:p>
                      <a:r>
                        <a:rPr lang="zh-TW" altLang="en-US" sz="1800" b="1" dirty="0">
                          <a:solidFill>
                            <a:srgbClr val="FF0000"/>
                          </a:solidFill>
                          <a:latin typeface="標楷體" pitchFamily="65" charset="-120"/>
                          <a:ea typeface="標楷體" pitchFamily="65" charset="-120"/>
                        </a:rPr>
                        <a:t>學生姓名請匿名</a:t>
                      </a:r>
                      <a:endParaRPr lang="zh-TW" altLang="en-US" sz="1800" dirty="0"/>
                    </a:p>
                  </a:txBody>
                  <a:tcPr anchor="ctr"/>
                </a:tc>
                <a:extLst>
                  <a:ext uri="{0D108BD9-81ED-4DB2-BD59-A6C34878D82A}">
                    <a16:rowId xmlns:a16="http://schemas.microsoft.com/office/drawing/2014/main" val="3361836850"/>
                  </a:ext>
                </a:extLst>
              </a:tr>
              <a:tr h="456490">
                <a:tc vMerge="1">
                  <a:txBody>
                    <a:bodyPr/>
                    <a:lstStyle/>
                    <a:p>
                      <a:endParaRPr/>
                    </a:p>
                  </a:txBody>
                  <a:tcPr/>
                </a:tc>
                <a:tc>
                  <a:txBody>
                    <a:bodyPr/>
                    <a:lstStyle/>
                    <a:p>
                      <a:r>
                        <a:rPr lang="en-US" altLang="zh-TW" sz="2000" b="1" dirty="0">
                          <a:solidFill>
                            <a:schemeClr val="accent3">
                              <a:lumMod val="75000"/>
                            </a:schemeClr>
                          </a:solidFill>
                          <a:latin typeface="標楷體" pitchFamily="65" charset="-120"/>
                          <a:ea typeface="標楷體" pitchFamily="65" charset="-120"/>
                        </a:rPr>
                        <a:t>3.</a:t>
                      </a:r>
                      <a:r>
                        <a:rPr lang="zh-TW" altLang="en-US" sz="2000" b="1" dirty="0">
                          <a:solidFill>
                            <a:schemeClr val="accent3">
                              <a:lumMod val="75000"/>
                            </a:schemeClr>
                          </a:solidFill>
                          <a:latin typeface="標楷體" pitchFamily="65" charset="-120"/>
                          <a:ea typeface="標楷體" pitchFamily="65" charset="-120"/>
                        </a:rPr>
                        <a:t>參訪規劃表</a:t>
                      </a:r>
                      <a:endParaRPr lang="zh-TW" altLang="en-US" sz="2000" dirty="0">
                        <a:solidFill>
                          <a:schemeClr val="accent3">
                            <a:lumMod val="75000"/>
                          </a:schemeClr>
                        </a:solidFill>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1800" b="1" dirty="0">
                          <a:solidFill>
                            <a:schemeClr val="tx1"/>
                          </a:solidFill>
                          <a:latin typeface="標楷體" pitchFamily="65" charset="-120"/>
                          <a:ea typeface="標楷體" pitchFamily="65" charset="-120"/>
                        </a:rPr>
                        <a:t>規劃表應與課程表及經費概算表編列節數</a:t>
                      </a:r>
                      <a:r>
                        <a:rPr lang="zh-TW" altLang="en-US" sz="1800" b="1" dirty="0">
                          <a:solidFill>
                            <a:srgbClr val="FF0000"/>
                          </a:solidFill>
                          <a:latin typeface="標楷體" pitchFamily="65" charset="-120"/>
                          <a:ea typeface="標楷體" pitchFamily="65" charset="-120"/>
                        </a:rPr>
                        <a:t>一致</a:t>
                      </a:r>
                      <a:endParaRPr lang="zh-TW" altLang="en-US" sz="1800" dirty="0">
                        <a:solidFill>
                          <a:srgbClr val="FF0000"/>
                        </a:solidFill>
                      </a:endParaRPr>
                    </a:p>
                  </a:txBody>
                  <a:tcPr anchor="ctr"/>
                </a:tc>
                <a:extLst>
                  <a:ext uri="{0D108BD9-81ED-4DB2-BD59-A6C34878D82A}">
                    <a16:rowId xmlns:a16="http://schemas.microsoft.com/office/drawing/2014/main" val="1627222442"/>
                  </a:ext>
                </a:extLst>
              </a:tr>
              <a:tr h="576064">
                <a:tc vMerge="1">
                  <a:txBody>
                    <a:bodyPr/>
                    <a:lstStyle/>
                    <a:p>
                      <a:endParaRPr dirty="0"/>
                    </a:p>
                  </a:txBody>
                  <a:tcPr/>
                </a:tc>
                <a:tc>
                  <a:txBody>
                    <a:bodyPr/>
                    <a:lstStyle/>
                    <a:p>
                      <a:r>
                        <a:rPr lang="en-US" altLang="zh-TW" sz="2000" b="1" dirty="0">
                          <a:solidFill>
                            <a:schemeClr val="accent3">
                              <a:lumMod val="75000"/>
                            </a:schemeClr>
                          </a:solidFill>
                          <a:latin typeface="標楷體" pitchFamily="65" charset="-120"/>
                          <a:ea typeface="標楷體" pitchFamily="65" charset="-120"/>
                        </a:rPr>
                        <a:t>4.</a:t>
                      </a:r>
                      <a:r>
                        <a:rPr lang="zh-TW" altLang="en-US" sz="2000" b="1" dirty="0">
                          <a:solidFill>
                            <a:schemeClr val="accent3">
                              <a:lumMod val="75000"/>
                            </a:schemeClr>
                          </a:solidFill>
                          <a:latin typeface="標楷體" pitchFamily="65" charset="-120"/>
                          <a:ea typeface="標楷體" pitchFamily="65" charset="-120"/>
                        </a:rPr>
                        <a:t>參訪課程表</a:t>
                      </a:r>
                      <a:endParaRPr lang="zh-TW" altLang="en-US" sz="2000" dirty="0">
                        <a:solidFill>
                          <a:schemeClr val="accent3">
                            <a:lumMod val="75000"/>
                          </a:schemeClr>
                        </a:solidFill>
                      </a:endParaRPr>
                    </a:p>
                  </a:txBody>
                  <a:tcPr/>
                </a:tc>
                <a:tc>
                  <a:txBody>
                    <a:bodyPr/>
                    <a:lstStyle/>
                    <a:p>
                      <a:r>
                        <a:rPr lang="zh-TW" altLang="en-US" sz="1800" b="1" dirty="0">
                          <a:solidFill>
                            <a:schemeClr val="tx1"/>
                          </a:solidFill>
                          <a:latin typeface="標楷體" pitchFamily="65" charset="-120"/>
                          <a:ea typeface="標楷體" pitchFamily="65" charset="-120"/>
                        </a:rPr>
                        <a:t>課程表安排節數應與規劃表及經費概算表編列節數</a:t>
                      </a:r>
                      <a:r>
                        <a:rPr lang="zh-TW" altLang="en-US" sz="1800" b="1" dirty="0">
                          <a:solidFill>
                            <a:srgbClr val="FF0000"/>
                          </a:solidFill>
                          <a:latin typeface="標楷體" pitchFamily="65" charset="-120"/>
                          <a:ea typeface="標楷體" pitchFamily="65" charset="-120"/>
                        </a:rPr>
                        <a:t>一致</a:t>
                      </a:r>
                      <a:endParaRPr lang="zh-TW" altLang="en-US" sz="1800" dirty="0">
                        <a:solidFill>
                          <a:srgbClr val="FF0000"/>
                        </a:solidFill>
                      </a:endParaRPr>
                    </a:p>
                  </a:txBody>
                  <a:tcPr anchor="ctr"/>
                </a:tc>
                <a:extLst>
                  <a:ext uri="{0D108BD9-81ED-4DB2-BD59-A6C34878D82A}">
                    <a16:rowId xmlns:a16="http://schemas.microsoft.com/office/drawing/2014/main" val="2633276456"/>
                  </a:ext>
                </a:extLst>
              </a:tr>
              <a:tr h="2687345">
                <a:tc>
                  <a:txBody>
                    <a:bodyPr/>
                    <a:lstStyle/>
                    <a:p>
                      <a:r>
                        <a:rPr lang="en-US" altLang="zh-TW" sz="2000" b="1" dirty="0">
                          <a:solidFill>
                            <a:schemeClr val="accent3">
                              <a:lumMod val="75000"/>
                            </a:schemeClr>
                          </a:solidFill>
                          <a:latin typeface="標楷體" pitchFamily="65" charset="-120"/>
                          <a:ea typeface="標楷體" pitchFamily="65" charset="-120"/>
                        </a:rPr>
                        <a:t>(</a:t>
                      </a:r>
                      <a:r>
                        <a:rPr lang="zh-TW" altLang="en-US" sz="2000" b="1" dirty="0">
                          <a:solidFill>
                            <a:schemeClr val="accent3">
                              <a:lumMod val="75000"/>
                            </a:schemeClr>
                          </a:solidFill>
                          <a:latin typeface="標楷體" pitchFamily="65" charset="-120"/>
                          <a:ea typeface="標楷體" pitchFamily="65" charset="-120"/>
                        </a:rPr>
                        <a:t>二</a:t>
                      </a:r>
                      <a:r>
                        <a:rPr lang="en-US" altLang="zh-TW" sz="2000" b="1" dirty="0">
                          <a:solidFill>
                            <a:schemeClr val="accent3">
                              <a:lumMod val="75000"/>
                            </a:schemeClr>
                          </a:solidFill>
                          <a:latin typeface="標楷體" pitchFamily="65" charset="-120"/>
                          <a:ea typeface="標楷體" pitchFamily="65" charset="-120"/>
                        </a:rPr>
                        <a:t>)</a:t>
                      </a:r>
                    </a:p>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2800" b="1" dirty="0">
                          <a:solidFill>
                            <a:schemeClr val="accent3">
                              <a:lumMod val="75000"/>
                            </a:schemeClr>
                          </a:solidFill>
                          <a:latin typeface="標楷體" pitchFamily="65" charset="-120"/>
                          <a:ea typeface="標楷體" pitchFamily="65" charset="-120"/>
                        </a:rPr>
                        <a:t>經費概算表</a:t>
                      </a:r>
                      <a:endParaRPr lang="zh-TW" altLang="en-US" sz="2800" dirty="0">
                        <a:solidFill>
                          <a:schemeClr val="accent3">
                            <a:lumMod val="75000"/>
                          </a:schemeClr>
                        </a:solidFill>
                      </a:endParaRPr>
                    </a:p>
                    <a:p>
                      <a:endParaRPr lang="zh-TW" altLang="en-US" sz="2000" dirty="0">
                        <a:solidFill>
                          <a:schemeClr val="accent3">
                            <a:lumMod val="75000"/>
                          </a:schemeClr>
                        </a:solidFill>
                      </a:endParaRPr>
                    </a:p>
                  </a:txBody>
                  <a:tcPr/>
                </a:tc>
                <a:tc>
                  <a:txBody>
                    <a:bodyPr/>
                    <a:lstStyle/>
                    <a:p>
                      <a:r>
                        <a:rPr lang="zh-TW" altLang="en-US" sz="2000" b="1" dirty="0">
                          <a:solidFill>
                            <a:schemeClr val="accent3">
                              <a:lumMod val="75000"/>
                            </a:schemeClr>
                          </a:solidFill>
                          <a:latin typeface="標楷體" pitchFamily="65" charset="-120"/>
                          <a:ea typeface="標楷體" pitchFamily="65" charset="-120"/>
                        </a:rPr>
                        <a:t>經費概算表</a:t>
                      </a:r>
                      <a:endParaRPr lang="zh-TW" altLang="en-US" sz="2000" dirty="0">
                        <a:solidFill>
                          <a:schemeClr val="accent3">
                            <a:lumMod val="75000"/>
                          </a:schemeClr>
                        </a:solidFill>
                      </a:endParaRPr>
                    </a:p>
                  </a:txBody>
                  <a:tcPr/>
                </a:tc>
                <a:tc>
                  <a:txBody>
                    <a:bodyPr/>
                    <a:lstStyle/>
                    <a:p>
                      <a:r>
                        <a:rPr lang="en-US" altLang="zh-TW" sz="1800" b="1" dirty="0">
                          <a:latin typeface="標楷體" pitchFamily="65" charset="-120"/>
                          <a:ea typeface="標楷體" pitchFamily="65" charset="-120"/>
                        </a:rPr>
                        <a:t>1.</a:t>
                      </a:r>
                      <a:r>
                        <a:rPr lang="zh-TW" altLang="en-US" sz="1800" b="1" dirty="0">
                          <a:solidFill>
                            <a:srgbClr val="FF0000"/>
                          </a:solidFill>
                          <a:latin typeface="標楷體" pitchFamily="65" charset="-120"/>
                          <a:ea typeface="標楷體" pitchFamily="65" charset="-120"/>
                        </a:rPr>
                        <a:t>需核章</a:t>
                      </a:r>
                      <a:endParaRPr lang="en-US" altLang="zh-TW" sz="1800" b="1" dirty="0">
                        <a:solidFill>
                          <a:srgbClr val="FF0000"/>
                        </a:solidFill>
                        <a:latin typeface="標楷體" pitchFamily="65" charset="-120"/>
                        <a:ea typeface="標楷體" pitchFamily="65" charset="-120"/>
                      </a:endParaRPr>
                    </a:p>
                    <a:p>
                      <a:pPr>
                        <a:lnSpc>
                          <a:spcPct val="80000"/>
                        </a:lnSpc>
                        <a:spcBef>
                          <a:spcPts val="1200"/>
                        </a:spcBef>
                        <a:spcAft>
                          <a:spcPts val="600"/>
                        </a:spcAft>
                        <a:buClr>
                          <a:schemeClr val="accent1"/>
                        </a:buClr>
                        <a:buSzPct val="85000"/>
                        <a:defRPr/>
                      </a:pPr>
                      <a:r>
                        <a:rPr lang="en-US" altLang="zh-TW" sz="1800" b="1" dirty="0">
                          <a:solidFill>
                            <a:schemeClr val="tx1"/>
                          </a:solidFill>
                          <a:latin typeface="標楷體" pitchFamily="65" charset="-120"/>
                          <a:ea typeface="標楷體" pitchFamily="65" charset="-120"/>
                        </a:rPr>
                        <a:t>2.</a:t>
                      </a:r>
                      <a:r>
                        <a:rPr lang="zh-TW" altLang="en-US" sz="1800" b="1" dirty="0">
                          <a:solidFill>
                            <a:schemeClr val="tx1"/>
                          </a:solidFill>
                          <a:latin typeface="標楷體" pitchFamily="65" charset="-120"/>
                          <a:ea typeface="標楷體" pitchFamily="65" charset="-120"/>
                        </a:rPr>
                        <a:t>概算表編列小提醒</a:t>
                      </a:r>
                      <a:r>
                        <a:rPr lang="en-US" altLang="zh-TW" sz="1800" b="1" dirty="0">
                          <a:solidFill>
                            <a:schemeClr val="tx1"/>
                          </a:solidFill>
                          <a:latin typeface="標楷體" pitchFamily="65" charset="-120"/>
                          <a:ea typeface="標楷體" pitchFamily="65" charset="-120"/>
                        </a:rPr>
                        <a:t>:</a:t>
                      </a:r>
                    </a:p>
                    <a:p>
                      <a:pPr>
                        <a:lnSpc>
                          <a:spcPts val="2200"/>
                        </a:lnSpc>
                        <a:spcBef>
                          <a:spcPts val="0"/>
                        </a:spcBef>
                        <a:spcAft>
                          <a:spcPts val="0"/>
                        </a:spcAft>
                        <a:buClr>
                          <a:schemeClr val="accent1"/>
                        </a:buClr>
                        <a:buSzPct val="85000"/>
                        <a:defRPr/>
                      </a:pPr>
                      <a:r>
                        <a:rPr lang="en-US" altLang="zh-TW" sz="1600" b="1" dirty="0">
                          <a:latin typeface="標楷體" pitchFamily="65" charset="-120"/>
                          <a:ea typeface="標楷體" pitchFamily="65" charset="-120"/>
                        </a:rPr>
                        <a:t> (1)</a:t>
                      </a:r>
                      <a:r>
                        <a:rPr lang="zh-TW" altLang="en-US" sz="1600" b="1" dirty="0">
                          <a:solidFill>
                            <a:srgbClr val="FF3399"/>
                          </a:solidFill>
                          <a:latin typeface="標楷體" pitchFamily="65" charset="-120"/>
                          <a:ea typeface="標楷體" pitchFamily="65" charset="-120"/>
                        </a:rPr>
                        <a:t>請參考本局提供之經費概算表範本</a:t>
                      </a:r>
                      <a:r>
                        <a:rPr lang="zh-TW" altLang="en-US" sz="1600" b="1" dirty="0">
                          <a:latin typeface="標楷體" pitchFamily="65" charset="-120"/>
                          <a:ea typeface="標楷體" pitchFamily="65" charset="-120"/>
                        </a:rPr>
                        <a:t>編列 </a:t>
                      </a:r>
                      <a:r>
                        <a:rPr lang="en-US" altLang="zh-TW" sz="1600" b="1" dirty="0">
                          <a:latin typeface="標楷體" pitchFamily="65" charset="-120"/>
                          <a:ea typeface="標楷體" pitchFamily="65" charset="-120"/>
                        </a:rPr>
                        <a:t>(</a:t>
                      </a:r>
                      <a:r>
                        <a:rPr lang="zh-TW" altLang="en-US" sz="1600" b="1" dirty="0">
                          <a:solidFill>
                            <a:schemeClr val="tx1"/>
                          </a:solidFill>
                          <a:latin typeface="標楷體" pitchFamily="65" charset="-120"/>
                          <a:ea typeface="標楷體" pitchFamily="65" charset="-120"/>
                        </a:rPr>
                        <a:t>亦可上網查詢</a:t>
                      </a:r>
                      <a:r>
                        <a:rPr lang="zh-TW" altLang="en-US" sz="1600" b="1" u="sng" dirty="0">
                          <a:solidFill>
                            <a:schemeClr val="accent3">
                              <a:lumMod val="75000"/>
                            </a:schemeClr>
                          </a:solidFill>
                          <a:latin typeface="標楷體" pitchFamily="65" charset="-120"/>
                          <a:ea typeface="標楷體" pitchFamily="65" charset="-120"/>
                        </a:rPr>
                        <a:t>教育</a:t>
                      </a:r>
                      <a:endParaRPr lang="en-US" altLang="zh-TW" sz="1600" b="1" u="sng" dirty="0">
                        <a:solidFill>
                          <a:schemeClr val="accent3">
                            <a:lumMod val="75000"/>
                          </a:schemeClr>
                        </a:solidFill>
                        <a:latin typeface="標楷體" pitchFamily="65" charset="-120"/>
                        <a:ea typeface="標楷體" pitchFamily="65" charset="-120"/>
                      </a:endParaRPr>
                    </a:p>
                    <a:p>
                      <a:pPr>
                        <a:lnSpc>
                          <a:spcPts val="2200"/>
                        </a:lnSpc>
                        <a:spcBef>
                          <a:spcPts val="0"/>
                        </a:spcBef>
                        <a:spcAft>
                          <a:spcPts val="0"/>
                        </a:spcAft>
                        <a:buClr>
                          <a:schemeClr val="accent1"/>
                        </a:buClr>
                        <a:buSzPct val="85000"/>
                        <a:defRPr/>
                      </a:pPr>
                      <a:r>
                        <a:rPr lang="zh-TW" altLang="en-US" sz="1600" b="1" u="none" dirty="0">
                          <a:solidFill>
                            <a:schemeClr val="accent3">
                              <a:lumMod val="75000"/>
                            </a:schemeClr>
                          </a:solidFill>
                          <a:latin typeface="標楷體" pitchFamily="65" charset="-120"/>
                          <a:ea typeface="標楷體" pitchFamily="65" charset="-120"/>
                        </a:rPr>
                        <a:t>    </a:t>
                      </a:r>
                      <a:r>
                        <a:rPr lang="zh-TW" altLang="en-US" sz="1600" b="1" u="sng" dirty="0">
                          <a:solidFill>
                            <a:schemeClr val="accent3">
                              <a:lumMod val="75000"/>
                            </a:schemeClr>
                          </a:solidFill>
                          <a:latin typeface="標楷體" pitchFamily="65" charset="-120"/>
                          <a:ea typeface="標楷體" pitchFamily="65" charset="-120"/>
                        </a:rPr>
                        <a:t>部國民學前教育署補助辦理中輟生預防蹤與復學輔導工作原</a:t>
                      </a:r>
                      <a:endParaRPr lang="en-US" altLang="zh-TW" sz="1600" b="1" u="sng" dirty="0">
                        <a:solidFill>
                          <a:schemeClr val="accent3">
                            <a:lumMod val="75000"/>
                          </a:schemeClr>
                        </a:solidFill>
                        <a:latin typeface="標楷體" pitchFamily="65" charset="-120"/>
                        <a:ea typeface="標楷體" pitchFamily="65" charset="-120"/>
                      </a:endParaRPr>
                    </a:p>
                    <a:p>
                      <a:pPr>
                        <a:lnSpc>
                          <a:spcPts val="2200"/>
                        </a:lnSpc>
                        <a:spcBef>
                          <a:spcPts val="0"/>
                        </a:spcBef>
                        <a:spcAft>
                          <a:spcPts val="0"/>
                        </a:spcAft>
                        <a:buClr>
                          <a:schemeClr val="accent1"/>
                        </a:buClr>
                        <a:buSzPct val="85000"/>
                        <a:defRPr/>
                      </a:pPr>
                      <a:r>
                        <a:rPr lang="zh-TW" altLang="en-US" sz="1600" b="1" u="none" dirty="0">
                          <a:solidFill>
                            <a:schemeClr val="accent3">
                              <a:lumMod val="75000"/>
                            </a:schemeClr>
                          </a:solidFill>
                          <a:latin typeface="標楷體" pitchFamily="65" charset="-120"/>
                          <a:ea typeface="標楷體" pitchFamily="65" charset="-120"/>
                        </a:rPr>
                        <a:t>    </a:t>
                      </a:r>
                      <a:r>
                        <a:rPr lang="zh-TW" altLang="en-US" sz="1600" b="1" u="sng" dirty="0">
                          <a:solidFill>
                            <a:schemeClr val="accent3">
                              <a:lumMod val="75000"/>
                            </a:schemeClr>
                          </a:solidFill>
                          <a:latin typeface="標楷體" pitchFamily="65" charset="-120"/>
                          <a:ea typeface="標楷體" pitchFamily="65" charset="-120"/>
                        </a:rPr>
                        <a:t>則之</a:t>
                      </a:r>
                      <a:r>
                        <a:rPr lang="zh-TW" altLang="en-US" sz="1600" b="1" dirty="0">
                          <a:solidFill>
                            <a:schemeClr val="accent3">
                              <a:lumMod val="75000"/>
                            </a:schemeClr>
                          </a:solidFill>
                          <a:latin typeface="標楷體" pitchFamily="65" charset="-120"/>
                          <a:ea typeface="標楷體" pitchFamily="65" charset="-120"/>
                        </a:rPr>
                        <a:t>附件</a:t>
                      </a:r>
                      <a:r>
                        <a:rPr lang="en-US" altLang="zh-TW" sz="1600" b="1" dirty="0">
                          <a:solidFill>
                            <a:schemeClr val="accent3">
                              <a:lumMod val="75000"/>
                            </a:schemeClr>
                          </a:solidFill>
                          <a:latin typeface="標楷體" pitchFamily="65" charset="-120"/>
                          <a:ea typeface="標楷體" pitchFamily="65" charset="-120"/>
                        </a:rPr>
                        <a:t>6</a:t>
                      </a:r>
                      <a:r>
                        <a:rPr lang="zh-TW" altLang="en-US" sz="1600" b="1" dirty="0">
                          <a:solidFill>
                            <a:schemeClr val="accent3">
                              <a:lumMod val="75000"/>
                            </a:schemeClr>
                          </a:solidFill>
                          <a:latin typeface="標楷體" pitchFamily="65" charset="-120"/>
                          <a:ea typeface="標楷體" pitchFamily="65" charset="-120"/>
                        </a:rPr>
                        <a:t>經費補助基準表</a:t>
                      </a:r>
                      <a:r>
                        <a:rPr lang="en-US" altLang="zh-TW" sz="1600" b="1" dirty="0">
                          <a:solidFill>
                            <a:schemeClr val="accent3">
                              <a:lumMod val="75000"/>
                            </a:schemeClr>
                          </a:solidFill>
                          <a:latin typeface="標楷體" pitchFamily="65" charset="-120"/>
                          <a:ea typeface="標楷體" pitchFamily="65" charset="-120"/>
                        </a:rPr>
                        <a:t>-</a:t>
                      </a:r>
                      <a:r>
                        <a:rPr lang="zh-TW" altLang="en-US" sz="1600" b="1" dirty="0">
                          <a:solidFill>
                            <a:schemeClr val="accent3">
                              <a:lumMod val="75000"/>
                            </a:schemeClr>
                          </a:solidFill>
                          <a:latin typeface="標楷體" pitchFamily="65" charset="-120"/>
                          <a:ea typeface="標楷體" pitchFamily="65" charset="-120"/>
                          <a:hlinkClick r:id="rId2"/>
                        </a:rPr>
                        <a:t>超連結</a:t>
                      </a:r>
                      <a:r>
                        <a:rPr lang="en-US" altLang="zh-TW" sz="1600" b="1" dirty="0">
                          <a:latin typeface="標楷體" pitchFamily="65" charset="-120"/>
                          <a:ea typeface="標楷體" pitchFamily="65" charset="-120"/>
                        </a:rPr>
                        <a:t>)</a:t>
                      </a:r>
                      <a:r>
                        <a:rPr lang="zh-TW" altLang="en-US" sz="1600" b="1" dirty="0">
                          <a:latin typeface="標楷體" pitchFamily="65" charset="-120"/>
                          <a:ea typeface="標楷體" pitchFamily="65" charset="-120"/>
                        </a:rPr>
                        <a:t> 。</a:t>
                      </a:r>
                      <a:endParaRPr lang="en-US" altLang="zh-TW" sz="1600" b="1" dirty="0">
                        <a:latin typeface="標楷體" pitchFamily="65" charset="-120"/>
                        <a:ea typeface="標楷體" pitchFamily="65" charset="-120"/>
                      </a:endParaRPr>
                    </a:p>
                    <a:p>
                      <a:pPr>
                        <a:lnSpc>
                          <a:spcPts val="2200"/>
                        </a:lnSpc>
                        <a:spcBef>
                          <a:spcPts val="0"/>
                        </a:spcBef>
                        <a:spcAft>
                          <a:spcPts val="0"/>
                        </a:spcAft>
                        <a:buClr>
                          <a:schemeClr val="accent1"/>
                        </a:buClr>
                        <a:buSzPct val="85000"/>
                        <a:defRPr/>
                      </a:pPr>
                      <a:r>
                        <a:rPr lang="zh-TW" altLang="en-US" sz="1600" b="1" dirty="0">
                          <a:latin typeface="標楷體" pitchFamily="65" charset="-120"/>
                          <a:ea typeface="標楷體" pitchFamily="65" charset="-120"/>
                        </a:rPr>
                        <a:t> </a:t>
                      </a:r>
                      <a:r>
                        <a:rPr lang="en-US" altLang="zh-TW" sz="1600" b="1" dirty="0">
                          <a:latin typeface="標楷體" pitchFamily="65" charset="-120"/>
                          <a:ea typeface="標楷體" pitchFamily="65" charset="-120"/>
                        </a:rPr>
                        <a:t>(2)</a:t>
                      </a:r>
                      <a:r>
                        <a:rPr lang="zh-TW" altLang="en-US" sz="1600" b="1" dirty="0">
                          <a:solidFill>
                            <a:srgbClr val="FF3399"/>
                          </a:solidFill>
                          <a:latin typeface="標楷體" pitchFamily="65" charset="-120"/>
                          <a:ea typeface="標楷體" pitchFamily="65" charset="-120"/>
                        </a:rPr>
                        <a:t>雜支</a:t>
                      </a:r>
                      <a:r>
                        <a:rPr lang="zh-TW" altLang="en-US" sz="1600" b="1" dirty="0">
                          <a:solidFill>
                            <a:schemeClr val="tx1"/>
                          </a:solidFill>
                          <a:latin typeface="標楷體" pitchFamily="65" charset="-120"/>
                          <a:ea typeface="標楷體" pitchFamily="65" charset="-120"/>
                        </a:rPr>
                        <a:t>及</a:t>
                      </a:r>
                      <a:r>
                        <a:rPr lang="zh-TW" altLang="en-US" sz="1600" b="1" dirty="0">
                          <a:solidFill>
                            <a:srgbClr val="FF3399"/>
                          </a:solidFill>
                          <a:latin typeface="標楷體" pitchFamily="65" charset="-120"/>
                          <a:ea typeface="標楷體" pitchFamily="65" charset="-120"/>
                        </a:rPr>
                        <a:t>文具用品</a:t>
                      </a:r>
                      <a:r>
                        <a:rPr lang="zh-TW" altLang="en-US" sz="1600" b="1" dirty="0">
                          <a:latin typeface="標楷體" pitchFamily="65" charset="-120"/>
                          <a:ea typeface="標楷體" pitchFamily="65" charset="-120"/>
                        </a:rPr>
                        <a:t>項請</a:t>
                      </a:r>
                      <a:r>
                        <a:rPr lang="zh-TW" altLang="en-US" sz="1600" b="1" dirty="0">
                          <a:solidFill>
                            <a:srgbClr val="FF3399"/>
                          </a:solidFill>
                          <a:latin typeface="標楷體" pitchFamily="65" charset="-120"/>
                          <a:ea typeface="標楷體" pitchFamily="65" charset="-120"/>
                        </a:rPr>
                        <a:t>列用品明細</a:t>
                      </a:r>
                      <a:r>
                        <a:rPr lang="zh-TW" altLang="en-US" sz="1600" b="1" dirty="0">
                          <a:latin typeface="標楷體" pitchFamily="65" charset="-120"/>
                          <a:ea typeface="標楷體" pitchFamily="65" charset="-120"/>
                        </a:rPr>
                        <a:t>，勿僅寫辦公用品等。</a:t>
                      </a:r>
                      <a:endParaRPr lang="en-US" altLang="zh-TW" sz="1600" b="1" dirty="0">
                        <a:latin typeface="標楷體" pitchFamily="65" charset="-120"/>
                        <a:ea typeface="標楷體" pitchFamily="65" charset="-120"/>
                      </a:endParaRPr>
                    </a:p>
                    <a:p>
                      <a:pPr>
                        <a:lnSpc>
                          <a:spcPts val="2200"/>
                        </a:lnSpc>
                        <a:spcBef>
                          <a:spcPts val="0"/>
                        </a:spcBef>
                        <a:spcAft>
                          <a:spcPts val="0"/>
                        </a:spcAft>
                        <a:buClr>
                          <a:schemeClr val="accent1"/>
                        </a:buClr>
                        <a:buSzPct val="85000"/>
                        <a:defRPr/>
                      </a:pPr>
                      <a:r>
                        <a:rPr lang="zh-TW" altLang="en-US" sz="1600" b="1" dirty="0">
                          <a:latin typeface="標楷體" pitchFamily="65" charset="-120"/>
                          <a:ea typeface="標楷體" pitchFamily="65" charset="-120"/>
                        </a:rPr>
                        <a:t> </a:t>
                      </a:r>
                      <a:r>
                        <a:rPr lang="en-US" altLang="zh-TW" sz="1600" b="1" dirty="0">
                          <a:latin typeface="標楷體" pitchFamily="65" charset="-120"/>
                          <a:ea typeface="標楷體" pitchFamily="65" charset="-120"/>
                        </a:rPr>
                        <a:t>(3)</a:t>
                      </a:r>
                      <a:r>
                        <a:rPr lang="zh-TW" altLang="en-US" sz="1600" b="1" dirty="0">
                          <a:latin typeface="標楷體" pitchFamily="65" charset="-120"/>
                          <a:ea typeface="標楷體" pitchFamily="65" charset="-120"/>
                        </a:rPr>
                        <a:t>如編列</a:t>
                      </a:r>
                      <a:r>
                        <a:rPr lang="zh-TW" altLang="en-US" sz="1600" b="1" dirty="0">
                          <a:solidFill>
                            <a:srgbClr val="FF3399"/>
                          </a:solidFill>
                          <a:latin typeface="標楷體" pitchFamily="65" charset="-120"/>
                          <a:ea typeface="標楷體" pitchFamily="65" charset="-120"/>
                        </a:rPr>
                        <a:t>內、外聘講師鐘點費</a:t>
                      </a:r>
                      <a:r>
                        <a:rPr lang="zh-TW" altLang="en-US" sz="1600" b="1" dirty="0">
                          <a:latin typeface="標楷體" pitchFamily="65" charset="-120"/>
                          <a:ea typeface="標楷體" pitchFamily="65" charset="-120"/>
                        </a:rPr>
                        <a:t>，請</a:t>
                      </a:r>
                      <a:r>
                        <a:rPr lang="zh-TW" altLang="en-US" sz="1600" b="1" dirty="0">
                          <a:solidFill>
                            <a:srgbClr val="FF3399"/>
                          </a:solidFill>
                          <a:latin typeface="標楷體" pitchFamily="65" charset="-120"/>
                          <a:ea typeface="標楷體" pitchFamily="65" charset="-120"/>
                        </a:rPr>
                        <a:t>備註授課對象</a:t>
                      </a:r>
                      <a:r>
                        <a:rPr lang="en-US" altLang="zh-TW" sz="1600" b="1" dirty="0">
                          <a:latin typeface="標楷體" pitchFamily="65" charset="-120"/>
                          <a:ea typeface="標楷體" pitchFamily="65" charset="-120"/>
                        </a:rPr>
                        <a:t>(ex:</a:t>
                      </a:r>
                      <a:r>
                        <a:rPr lang="zh-TW" altLang="en-US" sz="1600" b="1" dirty="0">
                          <a:latin typeface="標楷體" pitchFamily="65" charset="-120"/>
                          <a:ea typeface="標楷體" pitchFamily="65" charset="-120"/>
                        </a:rPr>
                        <a:t>授課對象</a:t>
                      </a:r>
                      <a:r>
                        <a:rPr lang="en-US" altLang="zh-TW" sz="1600" b="1" dirty="0">
                          <a:latin typeface="標楷體" pitchFamily="65" charset="-120"/>
                          <a:ea typeface="標楷體" pitchFamily="65" charset="-120"/>
                        </a:rPr>
                        <a:t>:</a:t>
                      </a:r>
                    </a:p>
                    <a:p>
                      <a:pPr>
                        <a:lnSpc>
                          <a:spcPts val="2200"/>
                        </a:lnSpc>
                        <a:spcBef>
                          <a:spcPts val="0"/>
                        </a:spcBef>
                        <a:spcAft>
                          <a:spcPts val="0"/>
                        </a:spcAft>
                        <a:buClr>
                          <a:schemeClr val="accent1"/>
                        </a:buClr>
                        <a:buSzPct val="85000"/>
                        <a:defRPr/>
                      </a:pPr>
                      <a:r>
                        <a:rPr lang="zh-TW" altLang="en-US" sz="1600" b="1" dirty="0">
                          <a:latin typeface="標楷體" pitchFamily="65" charset="-120"/>
                          <a:ea typeface="標楷體" pitchFamily="65" charset="-120"/>
                        </a:rPr>
                        <a:t>    學生</a:t>
                      </a:r>
                      <a:r>
                        <a:rPr lang="en-US" altLang="zh-TW" sz="1600" b="1" dirty="0">
                          <a:latin typeface="標楷體" pitchFamily="65" charset="-120"/>
                          <a:ea typeface="標楷體" pitchFamily="65" charset="-120"/>
                        </a:rPr>
                        <a:t>)</a:t>
                      </a:r>
                      <a:r>
                        <a:rPr lang="zh-TW" altLang="en-US" sz="1600" b="1" dirty="0">
                          <a:latin typeface="標楷體" pitchFamily="65" charset="-120"/>
                          <a:ea typeface="標楷體" pitchFamily="65" charset="-120"/>
                        </a:rPr>
                        <a:t>。</a:t>
                      </a:r>
                      <a:endParaRPr lang="en-US" altLang="zh-TW" sz="1600" b="1" dirty="0">
                        <a:latin typeface="標楷體" pitchFamily="65" charset="-120"/>
                        <a:ea typeface="標楷體" pitchFamily="65" charset="-120"/>
                      </a:endParaRPr>
                    </a:p>
                    <a:p>
                      <a:pPr>
                        <a:lnSpc>
                          <a:spcPts val="2200"/>
                        </a:lnSpc>
                        <a:spcBef>
                          <a:spcPts val="0"/>
                        </a:spcBef>
                        <a:spcAft>
                          <a:spcPts val="0"/>
                        </a:spcAft>
                        <a:buClr>
                          <a:schemeClr val="accent1"/>
                        </a:buClr>
                        <a:buSzPct val="85000"/>
                        <a:defRPr/>
                      </a:pPr>
                      <a:r>
                        <a:rPr lang="zh-TW" altLang="en-US" sz="1600" b="1" dirty="0">
                          <a:latin typeface="標楷體" pitchFamily="65" charset="-120"/>
                          <a:ea typeface="標楷體" pitchFamily="65" charset="-120"/>
                        </a:rPr>
                        <a:t> </a:t>
                      </a:r>
                      <a:r>
                        <a:rPr lang="en-US" altLang="zh-TW" sz="1600" b="1" dirty="0">
                          <a:latin typeface="標楷體" pitchFamily="65" charset="-120"/>
                          <a:ea typeface="標楷體" pitchFamily="65" charset="-120"/>
                        </a:rPr>
                        <a:t>(4)</a:t>
                      </a:r>
                      <a:r>
                        <a:rPr lang="zh-TW" altLang="en-US" sz="1600" b="1" dirty="0">
                          <a:solidFill>
                            <a:srgbClr val="FF3399"/>
                          </a:solidFill>
                          <a:latin typeface="標楷體" pitchFamily="65" charset="-120"/>
                          <a:ea typeface="標楷體" pitchFamily="65" charset="-120"/>
                        </a:rPr>
                        <a:t>雜支</a:t>
                      </a:r>
                      <a:r>
                        <a:rPr lang="zh-TW" altLang="en-US" sz="1600" b="1" dirty="0">
                          <a:latin typeface="標楷體" pitchFamily="65" charset="-120"/>
                          <a:ea typeface="標楷體" pitchFamily="65" charset="-120"/>
                        </a:rPr>
                        <a:t>為</a:t>
                      </a:r>
                      <a:r>
                        <a:rPr lang="zh-TW" altLang="en-US" sz="1600" b="1" dirty="0">
                          <a:solidFill>
                            <a:srgbClr val="FF3399"/>
                          </a:solidFill>
                          <a:latin typeface="標楷體" pitchFamily="65" charset="-120"/>
                          <a:ea typeface="標楷體" pitchFamily="65" charset="-120"/>
                        </a:rPr>
                        <a:t>總金核扣掉雜支的</a:t>
                      </a:r>
                      <a:r>
                        <a:rPr lang="en-US" altLang="zh-TW" sz="1600" b="1" dirty="0">
                          <a:solidFill>
                            <a:srgbClr val="FF3399"/>
                          </a:solidFill>
                          <a:latin typeface="標楷體" pitchFamily="65" charset="-120"/>
                          <a:ea typeface="標楷體" pitchFamily="65" charset="-120"/>
                        </a:rPr>
                        <a:t>6%</a:t>
                      </a:r>
                      <a:r>
                        <a:rPr lang="zh-TW" altLang="en-US" sz="1600" b="1" dirty="0">
                          <a:latin typeface="標楷體" pitchFamily="65" charset="-120"/>
                          <a:ea typeface="標楷體" pitchFamily="65" charset="-120"/>
                        </a:rPr>
                        <a:t>，</a:t>
                      </a:r>
                      <a:r>
                        <a:rPr lang="zh-TW" altLang="en-US" sz="1600" b="1" dirty="0">
                          <a:solidFill>
                            <a:srgbClr val="FF3399"/>
                          </a:solidFill>
                          <a:latin typeface="標楷體" pitchFamily="65" charset="-120"/>
                          <a:ea typeface="標楷體" pitchFamily="65" charset="-120"/>
                        </a:rPr>
                        <a:t>二代健保</a:t>
                      </a:r>
                      <a:r>
                        <a:rPr lang="zh-TW" altLang="en-US" sz="1600" b="1" dirty="0">
                          <a:latin typeface="標楷體" pitchFamily="65" charset="-120"/>
                          <a:ea typeface="標楷體" pitchFamily="65" charset="-120"/>
                        </a:rPr>
                        <a:t>為鐘點費的</a:t>
                      </a:r>
                      <a:r>
                        <a:rPr lang="en-US" altLang="zh-TW" sz="1600" b="1" dirty="0">
                          <a:solidFill>
                            <a:srgbClr val="FF3399"/>
                          </a:solidFill>
                          <a:latin typeface="標楷體" pitchFamily="65" charset="-120"/>
                          <a:ea typeface="標楷體" pitchFamily="65" charset="-120"/>
                        </a:rPr>
                        <a:t>2.11%</a:t>
                      </a:r>
                      <a:r>
                        <a:rPr lang="zh-TW" altLang="en-US" sz="1600" b="1" dirty="0">
                          <a:latin typeface="標楷體" pitchFamily="65" charset="-120"/>
                          <a:ea typeface="標楷體" pitchFamily="65" charset="-120"/>
                        </a:rPr>
                        <a:t>。</a:t>
                      </a:r>
                      <a:endParaRPr lang="en-US" altLang="zh-TW" sz="1600" dirty="0">
                        <a:latin typeface="標楷體" pitchFamily="65" charset="-120"/>
                        <a:ea typeface="標楷體" pitchFamily="65" charset="-120"/>
                      </a:endParaRPr>
                    </a:p>
                  </a:txBody>
                  <a:tcPr/>
                </a:tc>
                <a:extLst>
                  <a:ext uri="{0D108BD9-81ED-4DB2-BD59-A6C34878D82A}">
                    <a16:rowId xmlns:a16="http://schemas.microsoft.com/office/drawing/2014/main" val="3938151457"/>
                  </a:ext>
                </a:extLst>
              </a:tr>
            </a:tbl>
          </a:graphicData>
        </a:graphic>
      </p:graphicFrame>
      <p:sp>
        <p:nvSpPr>
          <p:cNvPr id="5" name="文字方塊 4">
            <a:extLst>
              <a:ext uri="{FF2B5EF4-FFF2-40B4-BE49-F238E27FC236}">
                <a16:creationId xmlns:a16="http://schemas.microsoft.com/office/drawing/2014/main" id="{A256EA83-72CB-56A1-6AEE-49E561284572}"/>
              </a:ext>
            </a:extLst>
          </p:cNvPr>
          <p:cNvSpPr txBox="1"/>
          <p:nvPr/>
        </p:nvSpPr>
        <p:spPr>
          <a:xfrm>
            <a:off x="539552" y="6190658"/>
            <a:ext cx="6552728" cy="369332"/>
          </a:xfrm>
          <a:prstGeom prst="rect">
            <a:avLst/>
          </a:prstGeom>
          <a:noFill/>
        </p:spPr>
        <p:txBody>
          <a:bodyPr wrap="square">
            <a:spAutoFit/>
          </a:bodyPr>
          <a:lstStyle/>
          <a:p>
            <a:r>
              <a:rPr lang="en-US" altLang="zh-TW" sz="1800" b="1" dirty="0">
                <a:latin typeface="標楷體" pitchFamily="65" charset="-120"/>
                <a:ea typeface="標楷體" pitchFamily="65" charset="-120"/>
              </a:rPr>
              <a:t>※</a:t>
            </a:r>
            <a:r>
              <a:rPr lang="zh-TW" altLang="en-US" sz="1800" b="1" dirty="0">
                <a:latin typeface="標楷體" pitchFamily="65" charset="-120"/>
                <a:ea typeface="標楷體" pitchFamily="65" charset="-120"/>
              </a:rPr>
              <a:t>小建議：可評估與高關懷或彈性輔導課程搭配使用</a:t>
            </a:r>
            <a:endParaRPr lang="zh-TW" altLang="en-US" dirty="0"/>
          </a:p>
        </p:txBody>
      </p:sp>
    </p:spTree>
    <p:extLst>
      <p:ext uri="{BB962C8B-B14F-4D97-AF65-F5344CB8AC3E}">
        <p14:creationId xmlns:p14="http://schemas.microsoft.com/office/powerpoint/2010/main" val="3184509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79512" y="332656"/>
            <a:ext cx="8784976" cy="830997"/>
          </a:xfrm>
          <a:prstGeom prst="rect">
            <a:avLst/>
          </a:prstGeom>
        </p:spPr>
        <p:txBody>
          <a:bodyPr wrap="square">
            <a:spAutoFit/>
          </a:bodyPr>
          <a:lstStyle/>
          <a:p>
            <a:r>
              <a:rPr lang="zh-TW" altLang="en-US" sz="4800" b="1" dirty="0">
                <a:solidFill>
                  <a:schemeClr val="accent1">
                    <a:lumMod val="50000"/>
                  </a:schemeClr>
                </a:solidFill>
                <a:latin typeface="Franklin Gothic Book"/>
                <a:ea typeface="標楷體" pitchFamily="65" charset="-120"/>
              </a:rPr>
              <a:t>► </a:t>
            </a:r>
            <a:r>
              <a:rPr lang="zh-TW" altLang="en-US" sz="4400" b="1" dirty="0">
                <a:solidFill>
                  <a:schemeClr val="accent1">
                    <a:lumMod val="50000"/>
                  </a:schemeClr>
                </a:solidFill>
                <a:latin typeface="Franklin Gothic Book"/>
                <a:ea typeface="標楷體" pitchFamily="65" charset="-120"/>
              </a:rPr>
              <a:t>慈輝班及中途班申辦小提醒</a:t>
            </a:r>
            <a:endParaRPr lang="zh-TW" altLang="en-US" sz="4400" b="1" dirty="0">
              <a:solidFill>
                <a:schemeClr val="accent1">
                  <a:lumMod val="50000"/>
                </a:schemeClr>
              </a:solidFill>
              <a:latin typeface="標楷體" pitchFamily="65" charset="-120"/>
              <a:ea typeface="標楷體" pitchFamily="65" charset="-120"/>
            </a:endParaRPr>
          </a:p>
        </p:txBody>
      </p:sp>
      <p:sp>
        <p:nvSpPr>
          <p:cNvPr id="5" name="矩形 4"/>
          <p:cNvSpPr/>
          <p:nvPr/>
        </p:nvSpPr>
        <p:spPr>
          <a:xfrm>
            <a:off x="179512" y="1698405"/>
            <a:ext cx="8784976" cy="4170372"/>
          </a:xfrm>
          <a:prstGeom prst="rect">
            <a:avLst/>
          </a:prstGeom>
        </p:spPr>
        <p:txBody>
          <a:bodyPr wrap="square">
            <a:spAutoFit/>
          </a:bodyPr>
          <a:lstStyle/>
          <a:p>
            <a:pPr marL="274320" indent="-274320">
              <a:lnSpc>
                <a:spcPct val="80000"/>
              </a:lnSpc>
              <a:spcBef>
                <a:spcPts val="1200"/>
              </a:spcBef>
              <a:spcAft>
                <a:spcPts val="600"/>
              </a:spcAft>
              <a:buClr>
                <a:schemeClr val="accent1"/>
              </a:buClr>
              <a:buSzPct val="85000"/>
              <a:buFont typeface="Wingdings 2"/>
              <a:buChar char=""/>
              <a:defRPr/>
            </a:pPr>
            <a:r>
              <a:rPr lang="en-US" altLang="zh-TW" sz="2000" b="1" dirty="0">
                <a:latin typeface="標楷體" pitchFamily="65" charset="-120"/>
                <a:ea typeface="標楷體" pitchFamily="65" charset="-120"/>
              </a:rPr>
              <a:t>(</a:t>
            </a:r>
            <a:r>
              <a:rPr lang="zh-TW" altLang="en-US" sz="2000" b="1" dirty="0">
                <a:latin typeface="標楷體" pitchFamily="65" charset="-120"/>
                <a:ea typeface="標楷體" pitchFamily="65" charset="-120"/>
              </a:rPr>
              <a:t>一</a:t>
            </a:r>
            <a:r>
              <a:rPr lang="en-US" altLang="zh-TW" sz="2000" b="1" dirty="0">
                <a:latin typeface="標楷體" pitchFamily="65" charset="-120"/>
                <a:ea typeface="標楷體" pitchFamily="65" charset="-120"/>
              </a:rPr>
              <a:t>)  </a:t>
            </a:r>
            <a:r>
              <a:rPr lang="zh-TW" altLang="en-US" sz="2000" b="1" dirty="0">
                <a:latin typeface="標楷體" pitchFamily="65" charset="-120"/>
                <a:ea typeface="標楷體" pitchFamily="65" charset="-120"/>
              </a:rPr>
              <a:t>申請表</a:t>
            </a:r>
            <a:r>
              <a:rPr lang="en-US" altLang="zh-TW" sz="2000" b="1" dirty="0">
                <a:latin typeface="標楷體" pitchFamily="65" charset="-120"/>
                <a:ea typeface="標楷體" pitchFamily="65" charset="-120"/>
              </a:rPr>
              <a:t>(</a:t>
            </a:r>
            <a:r>
              <a:rPr lang="zh-TW" altLang="en-US" sz="2000" b="1" dirty="0">
                <a:latin typeface="標楷體" pitchFamily="65" charset="-120"/>
                <a:ea typeface="標楷體" pitchFamily="65" charset="-120"/>
              </a:rPr>
              <a:t>需核章</a:t>
            </a:r>
            <a:r>
              <a:rPr lang="en-US" altLang="zh-TW" sz="2000" b="1" dirty="0">
                <a:latin typeface="標楷體" pitchFamily="65" charset="-120"/>
                <a:ea typeface="標楷體" pitchFamily="65" charset="-120"/>
              </a:rPr>
              <a:t>)1</a:t>
            </a:r>
            <a:r>
              <a:rPr lang="zh-TW" altLang="en-US" sz="2000" b="1" dirty="0">
                <a:latin typeface="標楷體" pitchFamily="65" charset="-120"/>
                <a:ea typeface="標楷體" pitchFamily="65" charset="-120"/>
              </a:rPr>
              <a:t>份。</a:t>
            </a:r>
          </a:p>
          <a:p>
            <a:pPr marL="274320" indent="-274320">
              <a:lnSpc>
                <a:spcPct val="80000"/>
              </a:lnSpc>
              <a:spcBef>
                <a:spcPts val="1200"/>
              </a:spcBef>
              <a:spcAft>
                <a:spcPts val="600"/>
              </a:spcAft>
              <a:buClr>
                <a:schemeClr val="accent1"/>
              </a:buClr>
              <a:buSzPct val="85000"/>
              <a:buFont typeface="Wingdings 2"/>
              <a:buChar char=""/>
              <a:defRPr/>
            </a:pPr>
            <a:r>
              <a:rPr lang="en-US" altLang="zh-TW" sz="2000" b="1" dirty="0">
                <a:latin typeface="標楷體" pitchFamily="65" charset="-120"/>
                <a:ea typeface="標楷體" pitchFamily="65" charset="-120"/>
              </a:rPr>
              <a:t>(</a:t>
            </a:r>
            <a:r>
              <a:rPr lang="zh-TW" altLang="en-US" sz="2000" b="1" dirty="0">
                <a:latin typeface="標楷體" pitchFamily="65" charset="-120"/>
                <a:ea typeface="標楷體" pitchFamily="65" charset="-120"/>
              </a:rPr>
              <a:t>二</a:t>
            </a:r>
            <a:r>
              <a:rPr lang="en-US" altLang="zh-TW" sz="2000" b="1" dirty="0">
                <a:latin typeface="標楷體" pitchFamily="65" charset="-120"/>
                <a:ea typeface="標楷體" pitchFamily="65" charset="-120"/>
              </a:rPr>
              <a:t>)  </a:t>
            </a:r>
            <a:r>
              <a:rPr lang="zh-TW" altLang="en-US" sz="2000" b="1" dirty="0">
                <a:latin typeface="標楷體" pitchFamily="65" charset="-120"/>
                <a:ea typeface="標楷體" pitchFamily="65" charset="-120"/>
              </a:rPr>
              <a:t>申請表所述之相關附件各</a:t>
            </a:r>
            <a:r>
              <a:rPr lang="en-US" altLang="zh-TW" sz="2000" b="1" dirty="0">
                <a:latin typeface="標楷體" pitchFamily="65" charset="-120"/>
                <a:ea typeface="標楷體" pitchFamily="65" charset="-120"/>
              </a:rPr>
              <a:t>1</a:t>
            </a:r>
            <a:r>
              <a:rPr lang="zh-TW" altLang="en-US" sz="2000" b="1" dirty="0">
                <a:latin typeface="標楷體" pitchFamily="65" charset="-120"/>
                <a:ea typeface="標楷體" pitchFamily="65" charset="-120"/>
              </a:rPr>
              <a:t>份：</a:t>
            </a:r>
          </a:p>
          <a:p>
            <a:pPr marL="274320" indent="-274320">
              <a:lnSpc>
                <a:spcPct val="80000"/>
              </a:lnSpc>
              <a:spcBef>
                <a:spcPts val="1200"/>
              </a:spcBef>
              <a:spcAft>
                <a:spcPts val="600"/>
              </a:spcAft>
              <a:buClr>
                <a:schemeClr val="accent1"/>
              </a:buClr>
              <a:buSzPct val="85000"/>
              <a:buFont typeface="Wingdings 2"/>
              <a:buChar char=""/>
              <a:defRPr/>
            </a:pPr>
            <a:r>
              <a:rPr lang="en-US" altLang="zh-TW" sz="2000" b="1" dirty="0">
                <a:latin typeface="標楷體" pitchFamily="65" charset="-120"/>
                <a:ea typeface="標楷體" pitchFamily="65" charset="-120"/>
              </a:rPr>
              <a:t>1. </a:t>
            </a:r>
            <a:r>
              <a:rPr lang="zh-TW" altLang="en-US" sz="2000" b="1" dirty="0">
                <a:latin typeface="標楷體" pitchFamily="65" charset="-120"/>
                <a:ea typeface="標楷體" pitchFamily="65" charset="-120"/>
              </a:rPr>
              <a:t>實施計畫</a:t>
            </a:r>
            <a:r>
              <a:rPr lang="en-US" altLang="zh-TW" sz="2000" b="1" dirty="0">
                <a:latin typeface="標楷體" pitchFamily="65" charset="-120"/>
                <a:ea typeface="標楷體" pitchFamily="65" charset="-120"/>
              </a:rPr>
              <a:t>(</a:t>
            </a:r>
            <a:r>
              <a:rPr lang="zh-TW" altLang="en-US" sz="2000" b="1" dirty="0">
                <a:latin typeface="標楷體" pitchFamily="65" charset="-120"/>
                <a:ea typeface="標楷體" pitchFamily="65" charset="-120"/>
              </a:rPr>
              <a:t>需核章</a:t>
            </a:r>
            <a:r>
              <a:rPr lang="en-US" altLang="zh-TW" sz="2000" b="1" dirty="0">
                <a:latin typeface="標楷體" pitchFamily="65" charset="-120"/>
                <a:ea typeface="標楷體" pitchFamily="65" charset="-120"/>
              </a:rPr>
              <a:t>)</a:t>
            </a:r>
          </a:p>
          <a:p>
            <a:pPr marL="274320" indent="-274320">
              <a:lnSpc>
                <a:spcPct val="80000"/>
              </a:lnSpc>
              <a:spcBef>
                <a:spcPts val="1200"/>
              </a:spcBef>
              <a:spcAft>
                <a:spcPts val="600"/>
              </a:spcAft>
              <a:buClr>
                <a:schemeClr val="accent1"/>
              </a:buClr>
              <a:buSzPct val="85000"/>
              <a:buFont typeface="Wingdings 2"/>
              <a:buChar char=""/>
              <a:defRPr/>
            </a:pPr>
            <a:r>
              <a:rPr lang="en-US" altLang="zh-TW" sz="2000" b="1" dirty="0">
                <a:latin typeface="標楷體" pitchFamily="65" charset="-120"/>
                <a:ea typeface="標楷體" pitchFamily="65" charset="-120"/>
              </a:rPr>
              <a:t>2. </a:t>
            </a:r>
            <a:r>
              <a:rPr lang="zh-TW" altLang="en-US" sz="2000" b="1" dirty="0">
                <a:latin typeface="標楷體" pitchFamily="65" charset="-120"/>
                <a:ea typeface="標楷體" pitchFamily="65" charset="-120"/>
              </a:rPr>
              <a:t>專業人員名冊</a:t>
            </a:r>
            <a:r>
              <a:rPr lang="en-US" altLang="zh-TW" sz="2000" b="1" dirty="0">
                <a:latin typeface="標楷體" pitchFamily="65" charset="-120"/>
                <a:ea typeface="標楷體" pitchFamily="65" charset="-120"/>
              </a:rPr>
              <a:t>(</a:t>
            </a:r>
            <a:r>
              <a:rPr lang="zh-TW" altLang="en-US" sz="2000" b="1" dirty="0">
                <a:latin typeface="標楷體" pitchFamily="65" charset="-120"/>
                <a:ea typeface="標楷體" pitchFamily="65" charset="-120"/>
              </a:rPr>
              <a:t>含師資安排及師資背景來源，可明列於計畫中</a:t>
            </a:r>
            <a:r>
              <a:rPr lang="en-US" altLang="zh-TW" sz="2000" b="1" dirty="0">
                <a:latin typeface="標楷體" pitchFamily="65" charset="-120"/>
                <a:ea typeface="標楷體" pitchFamily="65" charset="-120"/>
              </a:rPr>
              <a:t>)</a:t>
            </a:r>
          </a:p>
          <a:p>
            <a:pPr marL="274320" indent="-274320">
              <a:lnSpc>
                <a:spcPct val="80000"/>
              </a:lnSpc>
              <a:spcBef>
                <a:spcPts val="1200"/>
              </a:spcBef>
              <a:spcAft>
                <a:spcPts val="600"/>
              </a:spcAft>
              <a:buClr>
                <a:schemeClr val="accent1"/>
              </a:buClr>
              <a:buSzPct val="85000"/>
              <a:buFont typeface="Wingdings 2"/>
              <a:buChar char=""/>
              <a:defRPr/>
            </a:pPr>
            <a:r>
              <a:rPr lang="en-US" altLang="zh-TW" sz="2000" b="1" dirty="0">
                <a:latin typeface="標楷體" pitchFamily="65" charset="-120"/>
                <a:ea typeface="標楷體" pitchFamily="65" charset="-120"/>
              </a:rPr>
              <a:t>3. </a:t>
            </a:r>
            <a:r>
              <a:rPr lang="zh-TW" altLang="en-US" sz="2000" b="1" dirty="0">
                <a:latin typeface="標楷體" pitchFamily="65" charset="-120"/>
                <a:ea typeface="標楷體" pitchFamily="65" charset="-120"/>
              </a:rPr>
              <a:t>經費概算表</a:t>
            </a:r>
            <a:r>
              <a:rPr lang="en-US" altLang="zh-TW" sz="2000" b="1" dirty="0">
                <a:latin typeface="標楷體" pitchFamily="65" charset="-120"/>
                <a:ea typeface="標楷體" pitchFamily="65" charset="-120"/>
              </a:rPr>
              <a:t>(</a:t>
            </a:r>
            <a:r>
              <a:rPr lang="zh-TW" altLang="en-US" sz="2000" b="1" dirty="0">
                <a:latin typeface="標楷體" pitchFamily="65" charset="-120"/>
                <a:ea typeface="標楷體" pitchFamily="65" charset="-120"/>
              </a:rPr>
              <a:t>共</a:t>
            </a:r>
            <a:r>
              <a:rPr lang="en-US" altLang="zh-TW" sz="2000" b="1" dirty="0">
                <a:latin typeface="標楷體" pitchFamily="65" charset="-120"/>
                <a:ea typeface="標楷體" pitchFamily="65" charset="-120"/>
              </a:rPr>
              <a:t>2</a:t>
            </a:r>
            <a:r>
              <a:rPr lang="zh-TW" altLang="en-US" sz="2000" b="1" dirty="0">
                <a:latin typeface="標楷體" pitchFamily="65" charset="-120"/>
                <a:ea typeface="標楷體" pitchFamily="65" charset="-120"/>
              </a:rPr>
              <a:t>份，</a:t>
            </a:r>
            <a:r>
              <a:rPr lang="en-US" altLang="zh-TW" sz="2000" b="1" dirty="0">
                <a:latin typeface="標楷體" pitchFamily="65" charset="-120"/>
                <a:ea typeface="標楷體" pitchFamily="65" charset="-120"/>
              </a:rPr>
              <a:t>1</a:t>
            </a:r>
            <a:r>
              <a:rPr lang="zh-TW" altLang="en-US" sz="2000" b="1" dirty="0">
                <a:latin typeface="標楷體" pitchFamily="65" charset="-120"/>
                <a:ea typeface="標楷體" pitchFamily="65" charset="-120"/>
              </a:rPr>
              <a:t>份報國教署版本</a:t>
            </a:r>
            <a:r>
              <a:rPr lang="en-US" altLang="zh-TW" sz="2000" b="1" dirty="0">
                <a:latin typeface="標楷體" pitchFamily="65" charset="-120"/>
                <a:ea typeface="標楷體" pitchFamily="65" charset="-120"/>
              </a:rPr>
              <a:t>(</a:t>
            </a:r>
            <a:r>
              <a:rPr lang="zh-TW" altLang="en-US" sz="2000" b="1" dirty="0">
                <a:latin typeface="標楷體" pitchFamily="65" charset="-120"/>
                <a:ea typeface="標楷體" pitchFamily="65" charset="-120"/>
              </a:rPr>
              <a:t>附件</a:t>
            </a:r>
            <a:r>
              <a:rPr lang="en-US" altLang="zh-TW" sz="2000" b="1" dirty="0">
                <a:latin typeface="標楷體" pitchFamily="65" charset="-120"/>
                <a:ea typeface="標楷體" pitchFamily="65" charset="-120"/>
              </a:rPr>
              <a:t>2)</a:t>
            </a:r>
            <a:r>
              <a:rPr lang="zh-TW" altLang="en-US" sz="2000" b="1" dirty="0">
                <a:latin typeface="標楷體" pitchFamily="65" charset="-120"/>
                <a:ea typeface="標楷體" pitchFamily="65" charset="-120"/>
              </a:rPr>
              <a:t>，</a:t>
            </a:r>
            <a:r>
              <a:rPr lang="en-US" altLang="zh-TW" sz="2000" b="1" dirty="0">
                <a:latin typeface="標楷體" pitchFamily="65" charset="-120"/>
                <a:ea typeface="標楷體" pitchFamily="65" charset="-120"/>
              </a:rPr>
              <a:t>1</a:t>
            </a:r>
            <a:r>
              <a:rPr lang="zh-TW" altLang="en-US" sz="2000" b="1" dirty="0">
                <a:latin typeface="標楷體" pitchFamily="65" charset="-120"/>
                <a:ea typeface="標楷體" pitchFamily="65" charset="-120"/>
              </a:rPr>
              <a:t>份報教育局版</a:t>
            </a:r>
            <a:r>
              <a:rPr lang="en-US" altLang="zh-TW" sz="2000" b="1" dirty="0">
                <a:latin typeface="標楷體" pitchFamily="65" charset="-120"/>
                <a:ea typeface="標楷體" pitchFamily="65" charset="-120"/>
              </a:rPr>
              <a:t>(</a:t>
            </a:r>
            <a:r>
              <a:rPr lang="zh-TW" altLang="en-US" sz="2000" b="1" dirty="0">
                <a:latin typeface="標楷體" pitchFamily="65" charset="-120"/>
                <a:ea typeface="標楷體" pitchFamily="65" charset="-120"/>
              </a:rPr>
              <a:t>附件</a:t>
            </a:r>
            <a:r>
              <a:rPr lang="en-US" altLang="zh-TW" sz="2000" b="1" dirty="0">
                <a:latin typeface="標楷體" pitchFamily="65" charset="-120"/>
                <a:ea typeface="標楷體" pitchFamily="65" charset="-120"/>
              </a:rPr>
              <a:t>3)</a:t>
            </a:r>
            <a:r>
              <a:rPr lang="zh-TW" altLang="en-US" sz="2000" b="1" dirty="0">
                <a:latin typeface="標楷體" pitchFamily="65" charset="-120"/>
                <a:ea typeface="標楷體" pitchFamily="65" charset="-120"/>
              </a:rPr>
              <a:t>，</a:t>
            </a:r>
            <a:endParaRPr lang="en-US" altLang="zh-TW" sz="2000" b="1" dirty="0">
              <a:latin typeface="標楷體" pitchFamily="65" charset="-120"/>
              <a:ea typeface="標楷體" pitchFamily="65" charset="-120"/>
            </a:endParaRPr>
          </a:p>
          <a:p>
            <a:pPr marL="274320" indent="-274320">
              <a:lnSpc>
                <a:spcPct val="80000"/>
              </a:lnSpc>
              <a:spcBef>
                <a:spcPts val="1200"/>
              </a:spcBef>
              <a:spcAft>
                <a:spcPts val="600"/>
              </a:spcAft>
              <a:buClr>
                <a:schemeClr val="accent1"/>
              </a:buClr>
              <a:buSzPct val="85000"/>
              <a:buFont typeface="Wingdings 2"/>
              <a:buChar char=""/>
              <a:defRPr/>
            </a:pPr>
            <a:r>
              <a:rPr lang="zh-TW" altLang="en-US" sz="2000" b="1" dirty="0">
                <a:solidFill>
                  <a:srgbClr val="FF0000"/>
                </a:solidFill>
                <a:latin typeface="標楷體" pitchFamily="65" charset="-120"/>
                <a:ea typeface="標楷體" pitchFamily="65" charset="-120"/>
              </a:rPr>
              <a:t>小提醒</a:t>
            </a:r>
            <a:r>
              <a:rPr lang="zh-TW" altLang="en-US" sz="2000" b="1" dirty="0">
                <a:solidFill>
                  <a:srgbClr val="FF0000"/>
                </a:solidFill>
                <a:latin typeface="新細明體" panose="02020500000000000000" pitchFamily="18" charset="-120"/>
                <a:ea typeface="新細明體" panose="02020500000000000000" pitchFamily="18" charset="-120"/>
              </a:rPr>
              <a:t>：</a:t>
            </a:r>
            <a:r>
              <a:rPr lang="zh-TW" altLang="en-US" sz="2000" b="1" dirty="0">
                <a:solidFill>
                  <a:srgbClr val="FF0000"/>
                </a:solidFill>
                <a:latin typeface="標楷體" pitchFamily="65" charset="-120"/>
                <a:ea typeface="標楷體" pitchFamily="65" charset="-120"/>
              </a:rPr>
              <a:t>報國教署版本僅永仁慈輝班有人事費項目，資源式中途班之導師費歸類於業務費，教育局版本需註明資本門年度。</a:t>
            </a:r>
          </a:p>
          <a:p>
            <a:pPr marL="274320" indent="-274320">
              <a:lnSpc>
                <a:spcPct val="80000"/>
              </a:lnSpc>
              <a:spcBef>
                <a:spcPts val="1200"/>
              </a:spcBef>
              <a:spcAft>
                <a:spcPts val="600"/>
              </a:spcAft>
              <a:buClr>
                <a:schemeClr val="accent1"/>
              </a:buClr>
              <a:buSzPct val="85000"/>
              <a:buFont typeface="Wingdings 2"/>
              <a:buChar char=""/>
              <a:defRPr/>
            </a:pPr>
            <a:r>
              <a:rPr lang="en-US" altLang="zh-TW" sz="2000" b="1" dirty="0">
                <a:latin typeface="標楷體" pitchFamily="65" charset="-120"/>
                <a:ea typeface="標楷體" pitchFamily="65" charset="-120"/>
              </a:rPr>
              <a:t>4. </a:t>
            </a:r>
            <a:r>
              <a:rPr lang="zh-TW" altLang="en-US" sz="2000" b="1" dirty="0">
                <a:latin typeface="標楷體" pitchFamily="65" charset="-120"/>
                <a:ea typeface="標楷體" pitchFamily="65" charset="-120"/>
              </a:rPr>
              <a:t>高關懷學生名冊</a:t>
            </a:r>
            <a:r>
              <a:rPr lang="en-US" altLang="zh-TW" sz="2000" b="1" dirty="0">
                <a:latin typeface="標楷體" pitchFamily="65" charset="-120"/>
                <a:ea typeface="標楷體" pitchFamily="65" charset="-120"/>
              </a:rPr>
              <a:t>(</a:t>
            </a:r>
            <a:r>
              <a:rPr lang="zh-TW" altLang="en-US" sz="2000" b="1" dirty="0">
                <a:latin typeface="標楷體" pitchFamily="65" charset="-120"/>
                <a:ea typeface="標楷體" pitchFamily="65" charset="-120"/>
              </a:rPr>
              <a:t>學生姓名請匿名</a:t>
            </a:r>
            <a:r>
              <a:rPr lang="en-US" altLang="zh-TW" sz="2000" b="1" dirty="0">
                <a:latin typeface="標楷體" pitchFamily="65" charset="-120"/>
                <a:ea typeface="標楷體" pitchFamily="65" charset="-120"/>
              </a:rPr>
              <a:t>)</a:t>
            </a:r>
            <a:r>
              <a:rPr lang="zh-TW" altLang="en-US" sz="2000" b="1" dirty="0">
                <a:latin typeface="標楷體" pitchFamily="65" charset="-120"/>
                <a:ea typeface="標楷體" pitchFamily="65" charset="-120"/>
              </a:rPr>
              <a:t>。。</a:t>
            </a:r>
          </a:p>
          <a:p>
            <a:pPr marL="274320" indent="-274320">
              <a:lnSpc>
                <a:spcPct val="80000"/>
              </a:lnSpc>
              <a:spcBef>
                <a:spcPts val="1200"/>
              </a:spcBef>
              <a:spcAft>
                <a:spcPts val="600"/>
              </a:spcAft>
              <a:buClr>
                <a:schemeClr val="accent1"/>
              </a:buClr>
              <a:buSzPct val="85000"/>
              <a:buFont typeface="Wingdings 2"/>
              <a:buChar char=""/>
              <a:defRPr/>
            </a:pPr>
            <a:r>
              <a:rPr lang="en-US" altLang="zh-TW" sz="2000" b="1" dirty="0">
                <a:latin typeface="標楷體" pitchFamily="65" charset="-120"/>
                <a:ea typeface="標楷體" pitchFamily="65" charset="-120"/>
              </a:rPr>
              <a:t>5. </a:t>
            </a:r>
            <a:r>
              <a:rPr lang="zh-TW" altLang="en-US" sz="2000" b="1" dirty="0">
                <a:latin typeface="標楷體" pitchFamily="65" charset="-120"/>
                <a:ea typeface="標楷體" pitchFamily="65" charset="-120"/>
              </a:rPr>
              <a:t>如有其他相關附件</a:t>
            </a:r>
            <a:r>
              <a:rPr lang="en-US" altLang="zh-TW" sz="2000" b="1" dirty="0">
                <a:latin typeface="標楷體" pitchFamily="65" charset="-120"/>
                <a:ea typeface="標楷體" pitchFamily="65" charset="-120"/>
              </a:rPr>
              <a:t>(</a:t>
            </a:r>
            <a:r>
              <a:rPr lang="zh-TW" altLang="en-US" sz="2000" b="1" dirty="0">
                <a:latin typeface="標楷體" pitchFamily="65" charset="-120"/>
                <a:ea typeface="標楷體" pitchFamily="65" charset="-120"/>
              </a:rPr>
              <a:t>如相關會議紀錄、學校學生狀況背景分析等</a:t>
            </a:r>
            <a:r>
              <a:rPr lang="en-US" altLang="zh-TW" sz="2000" b="1" dirty="0">
                <a:latin typeface="標楷體" pitchFamily="65" charset="-120"/>
                <a:ea typeface="標楷體" pitchFamily="65" charset="-120"/>
              </a:rPr>
              <a:t>)</a:t>
            </a:r>
            <a:r>
              <a:rPr lang="zh-TW" altLang="en-US" sz="2000" b="1" dirty="0">
                <a:latin typeface="標楷體" pitchFamily="65" charset="-120"/>
                <a:ea typeface="標楷體" pitchFamily="65" charset="-120"/>
              </a:rPr>
              <a:t>，請於   申請表上敘明清楚。</a:t>
            </a:r>
          </a:p>
        </p:txBody>
      </p:sp>
      <p:sp>
        <p:nvSpPr>
          <p:cNvPr id="2" name="投影片編號版面配置區 1"/>
          <p:cNvSpPr>
            <a:spLocks noGrp="1"/>
          </p:cNvSpPr>
          <p:nvPr>
            <p:ph type="sldNum" sz="quarter" idx="12"/>
          </p:nvPr>
        </p:nvSpPr>
        <p:spPr/>
        <p:txBody>
          <a:bodyPr/>
          <a:lstStyle/>
          <a:p>
            <a:fld id="{05843DDD-17EC-42F3-AE64-45543DDC6E54}" type="slidenum">
              <a:rPr lang="zh-TW" altLang="en-US" smtClean="0"/>
              <a:pPr/>
              <a:t>8</a:t>
            </a:fld>
            <a:endParaRPr lang="zh-TW" altLang="en-US"/>
          </a:p>
        </p:txBody>
      </p:sp>
    </p:spTree>
    <p:extLst>
      <p:ext uri="{BB962C8B-B14F-4D97-AF65-F5344CB8AC3E}">
        <p14:creationId xmlns:p14="http://schemas.microsoft.com/office/powerpoint/2010/main" val="2816955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2"/>
          </p:nvPr>
        </p:nvSpPr>
        <p:spPr>
          <a:xfrm>
            <a:off x="6909732" y="6368498"/>
            <a:ext cx="2057400" cy="365125"/>
          </a:xfrm>
        </p:spPr>
        <p:txBody>
          <a:bodyPr/>
          <a:lstStyle/>
          <a:p>
            <a:fld id="{05843DDD-17EC-42F3-AE64-45543DDC6E54}" type="slidenum">
              <a:rPr lang="zh-TW" altLang="en-US" smtClean="0"/>
              <a:pPr/>
              <a:t>9</a:t>
            </a:fld>
            <a:endParaRPr lang="zh-TW" altLang="en-US"/>
          </a:p>
        </p:txBody>
      </p:sp>
      <p:graphicFrame>
        <p:nvGraphicFramePr>
          <p:cNvPr id="3" name="表格 2">
            <a:extLst>
              <a:ext uri="{FF2B5EF4-FFF2-40B4-BE49-F238E27FC236}">
                <a16:creationId xmlns:a16="http://schemas.microsoft.com/office/drawing/2014/main" id="{19584397-5D77-D2D3-1236-1432D47DE619}"/>
              </a:ext>
            </a:extLst>
          </p:cNvPr>
          <p:cNvGraphicFramePr>
            <a:graphicFrameLocks noGrp="1"/>
          </p:cNvGraphicFramePr>
          <p:nvPr>
            <p:extLst>
              <p:ext uri="{D42A27DB-BD31-4B8C-83A1-F6EECF244321}">
                <p14:modId xmlns:p14="http://schemas.microsoft.com/office/powerpoint/2010/main" val="2988983892"/>
              </p:ext>
            </p:extLst>
          </p:nvPr>
        </p:nvGraphicFramePr>
        <p:xfrm>
          <a:off x="366800" y="1052736"/>
          <a:ext cx="8424936" cy="4854097"/>
        </p:xfrm>
        <a:graphic>
          <a:graphicData uri="http://schemas.openxmlformats.org/drawingml/2006/table">
            <a:tbl>
              <a:tblPr firstRow="1" bandRow="1">
                <a:tableStyleId>{5C22544A-7EE6-4342-B048-85BDC9FD1C3A}</a:tableStyleId>
              </a:tblPr>
              <a:tblGrid>
                <a:gridCol w="1324880">
                  <a:extLst>
                    <a:ext uri="{9D8B030D-6E8A-4147-A177-3AD203B41FA5}">
                      <a16:colId xmlns:a16="http://schemas.microsoft.com/office/drawing/2014/main" val="1740982790"/>
                    </a:ext>
                  </a:extLst>
                </a:gridCol>
                <a:gridCol w="2088232">
                  <a:extLst>
                    <a:ext uri="{9D8B030D-6E8A-4147-A177-3AD203B41FA5}">
                      <a16:colId xmlns:a16="http://schemas.microsoft.com/office/drawing/2014/main" val="1954317695"/>
                    </a:ext>
                  </a:extLst>
                </a:gridCol>
                <a:gridCol w="5011824">
                  <a:extLst>
                    <a:ext uri="{9D8B030D-6E8A-4147-A177-3AD203B41FA5}">
                      <a16:colId xmlns:a16="http://schemas.microsoft.com/office/drawing/2014/main" val="1377693195"/>
                    </a:ext>
                  </a:extLst>
                </a:gridCol>
              </a:tblGrid>
              <a:tr h="70488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2000" b="1" dirty="0">
                          <a:solidFill>
                            <a:schemeClr val="tx1"/>
                          </a:solidFill>
                          <a:latin typeface="標楷體" panose="03000509000000000000" pitchFamily="65" charset="-120"/>
                          <a:ea typeface="標楷體" panose="03000509000000000000" pitchFamily="65" charset="-120"/>
                        </a:rPr>
                        <a:t>慈輝班</a:t>
                      </a:r>
                      <a:r>
                        <a:rPr lang="en-US" altLang="zh-TW" sz="2000" b="1" dirty="0">
                          <a:solidFill>
                            <a:schemeClr val="tx1"/>
                          </a:solidFill>
                          <a:latin typeface="標楷體" panose="03000509000000000000" pitchFamily="65" charset="-120"/>
                          <a:ea typeface="標楷體" panose="03000509000000000000" pitchFamily="65" charset="-120"/>
                        </a:rPr>
                        <a:t>/</a:t>
                      </a:r>
                      <a:r>
                        <a:rPr lang="zh-TW" altLang="en-US" sz="2000" b="1" dirty="0">
                          <a:solidFill>
                            <a:schemeClr val="tx1"/>
                          </a:solidFill>
                          <a:latin typeface="標楷體" panose="03000509000000000000" pitchFamily="65" charset="-120"/>
                          <a:ea typeface="標楷體" panose="03000509000000000000" pitchFamily="65" charset="-120"/>
                        </a:rPr>
                        <a:t>中途班</a:t>
                      </a:r>
                      <a:endParaRPr lang="en-US" altLang="zh-TW" sz="2000" b="1" dirty="0">
                        <a:solidFill>
                          <a:schemeClr val="tx1"/>
                        </a:solidFill>
                        <a:latin typeface="標楷體" panose="03000509000000000000" pitchFamily="65" charset="-120"/>
                        <a:ea typeface="標楷體" panose="03000509000000000000" pitchFamily="65" charset="-120"/>
                      </a:endParaRPr>
                    </a:p>
                  </a:txBody>
                  <a:tcPr anchor="ctr">
                    <a:solidFill>
                      <a:schemeClr val="accent5"/>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zh-TW" altLang="en-US" sz="2000" b="1" dirty="0">
                          <a:solidFill>
                            <a:schemeClr val="tx1"/>
                          </a:solidFill>
                          <a:latin typeface="標楷體" panose="03000509000000000000" pitchFamily="65" charset="-120"/>
                          <a:ea typeface="標楷體" panose="03000509000000000000" pitchFamily="65" charset="-120"/>
                        </a:rPr>
                        <a:t>高關懷</a:t>
                      </a:r>
                      <a:r>
                        <a:rPr lang="en-US" altLang="zh-TW" sz="2000" b="1" dirty="0">
                          <a:solidFill>
                            <a:schemeClr val="tx1"/>
                          </a:solidFill>
                          <a:latin typeface="標楷體" panose="03000509000000000000" pitchFamily="65" charset="-120"/>
                          <a:ea typeface="標楷體" panose="03000509000000000000" pitchFamily="65" charset="-120"/>
                        </a:rPr>
                        <a:t>/</a:t>
                      </a:r>
                      <a:r>
                        <a:rPr lang="zh-TW" altLang="en-US" sz="2000" b="1" dirty="0">
                          <a:solidFill>
                            <a:schemeClr val="tx1"/>
                          </a:solidFill>
                          <a:latin typeface="標楷體" panose="03000509000000000000" pitchFamily="65" charset="-120"/>
                          <a:ea typeface="標楷體" panose="03000509000000000000" pitchFamily="65" charset="-120"/>
                        </a:rPr>
                        <a:t>彈性輔導課程</a:t>
                      </a:r>
                      <a:endParaRPr lang="en-US" altLang="zh-TW" sz="2000" b="1" dirty="0">
                        <a:solidFill>
                          <a:schemeClr val="tx1"/>
                        </a:solidFill>
                        <a:latin typeface="標楷體" panose="03000509000000000000" pitchFamily="65" charset="-120"/>
                        <a:ea typeface="標楷體" panose="03000509000000000000" pitchFamily="65" charset="-120"/>
                      </a:endParaRPr>
                    </a:p>
                  </a:txBody>
                  <a:tcPr anchor="ctr">
                    <a:solidFill>
                      <a:schemeClr val="accent5"/>
                    </a:solidFill>
                  </a:tcPr>
                </a:tc>
                <a:tc>
                  <a:txBody>
                    <a:bodyPr/>
                    <a:lstStyle/>
                    <a:p>
                      <a:pPr algn="ctr"/>
                      <a:r>
                        <a:rPr lang="zh-TW" altLang="en-US" sz="2000" b="1" dirty="0">
                          <a:solidFill>
                            <a:schemeClr val="tx1"/>
                          </a:solidFill>
                          <a:latin typeface="標楷體" panose="03000509000000000000" pitchFamily="65" charset="-120"/>
                          <a:ea typeface="標楷體" panose="03000509000000000000" pitchFamily="65" charset="-120"/>
                        </a:rPr>
                        <a:t>相關預防中輟研習計畫</a:t>
                      </a:r>
                      <a:endParaRPr lang="zh-TW" altLang="en-US" sz="2000" dirty="0">
                        <a:solidFill>
                          <a:schemeClr val="tx1"/>
                        </a:solidFill>
                        <a:latin typeface="標楷體" panose="03000509000000000000" pitchFamily="65" charset="-120"/>
                        <a:ea typeface="標楷體" panose="03000509000000000000" pitchFamily="65" charset="-120"/>
                      </a:endParaRPr>
                    </a:p>
                  </a:txBody>
                  <a:tcPr anchor="ctr">
                    <a:solidFill>
                      <a:schemeClr val="accent5"/>
                    </a:solidFill>
                  </a:tcPr>
                </a:tc>
                <a:extLst>
                  <a:ext uri="{0D108BD9-81ED-4DB2-BD59-A6C34878D82A}">
                    <a16:rowId xmlns:a16="http://schemas.microsoft.com/office/drawing/2014/main" val="1443224591"/>
                  </a:ext>
                </a:extLst>
              </a:tr>
              <a:tr h="414921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zh-TW" sz="2000" b="1" dirty="0">
                          <a:solidFill>
                            <a:schemeClr val="tx1"/>
                          </a:solidFill>
                          <a:latin typeface="標楷體" panose="03000509000000000000" pitchFamily="65" charset="-120"/>
                          <a:ea typeface="標楷體" panose="03000509000000000000" pitchFamily="65" charset="-120"/>
                        </a:rPr>
                        <a:t>1.</a:t>
                      </a:r>
                      <a:r>
                        <a:rPr lang="zh-TW" altLang="en-US" sz="2000" b="1" dirty="0">
                          <a:solidFill>
                            <a:schemeClr val="tx1"/>
                          </a:solidFill>
                          <a:latin typeface="標楷體" panose="03000509000000000000" pitchFamily="65" charset="-120"/>
                          <a:ea typeface="標楷體" panose="03000509000000000000" pitchFamily="65" charset="-120"/>
                        </a:rPr>
                        <a:t>慈輝班</a:t>
                      </a:r>
                      <a:endParaRPr lang="en-US" altLang="zh-TW" sz="2000" b="1" dirty="0">
                        <a:solidFill>
                          <a:schemeClr val="tx1"/>
                        </a:solidFill>
                        <a:latin typeface="標楷體" panose="03000509000000000000" pitchFamily="65" charset="-120"/>
                        <a:ea typeface="標楷體" panose="03000509000000000000" pitchFamily="65" charset="-12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zh-TW" sz="2000" b="1" dirty="0">
                          <a:solidFill>
                            <a:schemeClr val="tx1"/>
                          </a:solidFill>
                          <a:latin typeface="標楷體" panose="03000509000000000000" pitchFamily="65" charset="-120"/>
                          <a:ea typeface="標楷體" panose="03000509000000000000" pitchFamily="65" charset="-120"/>
                        </a:rPr>
                        <a:t>2.</a:t>
                      </a:r>
                      <a:r>
                        <a:rPr lang="zh-TW" altLang="en-US" sz="2000" b="1" dirty="0">
                          <a:solidFill>
                            <a:schemeClr val="tx1"/>
                          </a:solidFill>
                          <a:latin typeface="標楷體" panose="03000509000000000000" pitchFamily="65" charset="-120"/>
                          <a:ea typeface="標楷體" panose="03000509000000000000" pitchFamily="65" charset="-120"/>
                        </a:rPr>
                        <a:t>中途班</a:t>
                      </a:r>
                      <a:endParaRPr lang="en-US" altLang="zh-TW" sz="2000" b="1" dirty="0">
                        <a:solidFill>
                          <a:schemeClr val="tx1"/>
                        </a:solidFill>
                        <a:latin typeface="標楷體" panose="03000509000000000000" pitchFamily="65" charset="-120"/>
                        <a:ea typeface="標楷體" panose="03000509000000000000" pitchFamily="65" charset="-120"/>
                      </a:endParaRPr>
                    </a:p>
                    <a:p>
                      <a:endParaRPr lang="zh-TW" altLang="en-US" sz="2000" dirty="0">
                        <a:solidFill>
                          <a:schemeClr val="tx1"/>
                        </a:solidFill>
                        <a:latin typeface="標楷體" panose="03000509000000000000" pitchFamily="65" charset="-120"/>
                        <a:ea typeface="標楷體" panose="03000509000000000000" pitchFamily="65" charset="-120"/>
                      </a:endParaRPr>
                    </a:p>
                  </a:txBody>
                  <a:tcPr>
                    <a:solidFill>
                      <a:schemeClr val="accent4"/>
                    </a:solidFill>
                  </a:tcPr>
                </a:tc>
                <a:tc>
                  <a:txBody>
                    <a:bodyPr/>
                    <a:lstStyle/>
                    <a:p>
                      <a:r>
                        <a:rPr lang="en-US" altLang="zh-TW" sz="2000" b="1" dirty="0">
                          <a:solidFill>
                            <a:schemeClr val="tx1"/>
                          </a:solidFill>
                          <a:latin typeface="標楷體" panose="03000509000000000000" pitchFamily="65" charset="-120"/>
                          <a:ea typeface="標楷體" panose="03000509000000000000" pitchFamily="65" charset="-120"/>
                        </a:rPr>
                        <a:t>1.</a:t>
                      </a:r>
                      <a:r>
                        <a:rPr lang="zh-TW" altLang="en-US" sz="2000" b="1" dirty="0">
                          <a:solidFill>
                            <a:schemeClr val="tx1"/>
                          </a:solidFill>
                          <a:latin typeface="標楷體" panose="03000509000000000000" pitchFamily="65" charset="-120"/>
                          <a:ea typeface="標楷體" panose="03000509000000000000" pitchFamily="65" charset="-120"/>
                        </a:rPr>
                        <a:t>高關懷</a:t>
                      </a:r>
                      <a:endParaRPr lang="en-US" altLang="zh-TW" sz="2000" b="1" dirty="0">
                        <a:solidFill>
                          <a:schemeClr val="tx1"/>
                        </a:solidFill>
                        <a:latin typeface="標楷體" panose="03000509000000000000" pitchFamily="65" charset="-120"/>
                        <a:ea typeface="標楷體" panose="03000509000000000000" pitchFamily="65" charset="-120"/>
                      </a:endParaRPr>
                    </a:p>
                    <a:p>
                      <a:r>
                        <a:rPr lang="en-US" altLang="zh-TW" sz="2000" b="1" dirty="0">
                          <a:solidFill>
                            <a:schemeClr val="tx1"/>
                          </a:solidFill>
                          <a:latin typeface="標楷體" panose="03000509000000000000" pitchFamily="65" charset="-120"/>
                          <a:ea typeface="標楷體" panose="03000509000000000000" pitchFamily="65" charset="-120"/>
                        </a:rPr>
                        <a:t>2.</a:t>
                      </a:r>
                      <a:r>
                        <a:rPr lang="zh-TW" altLang="en-US" sz="2000" b="1" dirty="0">
                          <a:solidFill>
                            <a:schemeClr val="tx1"/>
                          </a:solidFill>
                          <a:latin typeface="標楷體" panose="03000509000000000000" pitchFamily="65" charset="-120"/>
                          <a:ea typeface="標楷體" panose="03000509000000000000" pitchFamily="65" charset="-120"/>
                        </a:rPr>
                        <a:t>彈性輔導課程</a:t>
                      </a:r>
                      <a:endParaRPr lang="zh-TW" altLang="en-US" sz="2000" dirty="0">
                        <a:solidFill>
                          <a:schemeClr val="tx1"/>
                        </a:solidFill>
                        <a:latin typeface="標楷體" panose="03000509000000000000" pitchFamily="65" charset="-120"/>
                        <a:ea typeface="標楷體" panose="03000509000000000000" pitchFamily="65" charset="-120"/>
                      </a:endParaRPr>
                    </a:p>
                  </a:txBody>
                  <a:tcPr>
                    <a:solidFill>
                      <a:schemeClr val="accent4"/>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zh-TW" sz="2000" b="1" dirty="0">
                          <a:solidFill>
                            <a:schemeClr val="tx1"/>
                          </a:solidFill>
                          <a:latin typeface="標楷體" panose="03000509000000000000" pitchFamily="65" charset="-120"/>
                          <a:ea typeface="標楷體" panose="03000509000000000000" pitchFamily="65" charset="-120"/>
                        </a:rPr>
                        <a:t>1.</a:t>
                      </a:r>
                      <a:r>
                        <a:rPr lang="zh-TW" altLang="en-US" sz="2000" b="1" dirty="0">
                          <a:solidFill>
                            <a:schemeClr val="tx1"/>
                          </a:solidFill>
                          <a:latin typeface="標楷體" panose="03000509000000000000" pitchFamily="65" charset="-120"/>
                          <a:ea typeface="標楷體" panose="03000509000000000000" pitchFamily="65" charset="-120"/>
                        </a:rPr>
                        <a:t>原住民族、新住民、隔代教養、單親</a:t>
                      </a:r>
                      <a:r>
                        <a:rPr lang="en-US" altLang="zh-TW" sz="2000" b="1" dirty="0">
                          <a:solidFill>
                            <a:schemeClr val="tx1"/>
                          </a:solidFill>
                          <a:latin typeface="標楷體" panose="03000509000000000000" pitchFamily="65" charset="-120"/>
                          <a:ea typeface="標楷體" panose="03000509000000000000" pitchFamily="65" charset="-120"/>
                        </a:rPr>
                        <a:t>(</a:t>
                      </a:r>
                      <a:r>
                        <a:rPr lang="zh-TW" altLang="en-US" sz="2000" b="1" dirty="0">
                          <a:solidFill>
                            <a:schemeClr val="tx1"/>
                          </a:solidFill>
                          <a:latin typeface="標楷體" panose="03000509000000000000" pitchFamily="65" charset="-120"/>
                          <a:ea typeface="標楷體" panose="03000509000000000000" pitchFamily="65" charset="-120"/>
                        </a:rPr>
                        <a:t>失</a:t>
                      </a:r>
                      <a:endParaRPr lang="en-US" altLang="zh-TW" sz="2000" b="1" dirty="0">
                        <a:solidFill>
                          <a:schemeClr val="tx1"/>
                        </a:solidFill>
                        <a:latin typeface="標楷體" panose="03000509000000000000" pitchFamily="65" charset="-120"/>
                        <a:ea typeface="標楷體" panose="03000509000000000000" pitchFamily="65" charset="-12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2000" b="1" dirty="0">
                          <a:solidFill>
                            <a:schemeClr val="tx1"/>
                          </a:solidFill>
                          <a:latin typeface="標楷體" panose="03000509000000000000" pitchFamily="65" charset="-120"/>
                          <a:ea typeface="標楷體" panose="03000509000000000000" pitchFamily="65" charset="-120"/>
                        </a:rPr>
                        <a:t>  親</a:t>
                      </a:r>
                      <a:r>
                        <a:rPr lang="en-US" altLang="zh-TW" sz="2000" b="1" dirty="0">
                          <a:solidFill>
                            <a:schemeClr val="tx1"/>
                          </a:solidFill>
                          <a:latin typeface="標楷體" panose="03000509000000000000" pitchFamily="65" charset="-120"/>
                          <a:ea typeface="標楷體" panose="03000509000000000000" pitchFamily="65" charset="-120"/>
                        </a:rPr>
                        <a:t>)</a:t>
                      </a:r>
                      <a:r>
                        <a:rPr lang="zh-TW" altLang="en-US" sz="2000" b="1" dirty="0">
                          <a:solidFill>
                            <a:schemeClr val="tx1"/>
                          </a:solidFill>
                          <a:latin typeface="標楷體" panose="03000509000000000000" pitchFamily="65" charset="-120"/>
                          <a:ea typeface="標楷體" panose="03000509000000000000" pitchFamily="65" charset="-120"/>
                        </a:rPr>
                        <a:t>家庭之高關懷學生職場參訪計畫</a:t>
                      </a:r>
                      <a:endParaRPr lang="en-US" altLang="zh-TW" sz="2000" b="1" dirty="0">
                        <a:solidFill>
                          <a:schemeClr val="tx1"/>
                        </a:solidFill>
                        <a:latin typeface="標楷體" panose="03000509000000000000" pitchFamily="65" charset="-120"/>
                        <a:ea typeface="標楷體" panose="03000509000000000000" pitchFamily="65" charset="-12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zh-TW" sz="2000" b="1" dirty="0">
                          <a:solidFill>
                            <a:schemeClr val="tx1"/>
                          </a:solidFill>
                          <a:latin typeface="標楷體" panose="03000509000000000000" pitchFamily="65" charset="-120"/>
                          <a:ea typeface="標楷體" panose="03000509000000000000" pitchFamily="65" charset="-120"/>
                        </a:rPr>
                        <a:t>2.</a:t>
                      </a:r>
                      <a:r>
                        <a:rPr lang="zh-TW" altLang="en-US" sz="2000" b="1" dirty="0">
                          <a:solidFill>
                            <a:schemeClr val="tx1"/>
                          </a:solidFill>
                          <a:latin typeface="標楷體" panose="03000509000000000000" pitchFamily="65" charset="-120"/>
                          <a:ea typeface="標楷體" panose="03000509000000000000" pitchFamily="65" charset="-120"/>
                        </a:rPr>
                        <a:t>相關預防中輟研習計畫：</a:t>
                      </a:r>
                      <a:endParaRPr lang="en-US" altLang="zh-TW" sz="2000" b="1" dirty="0">
                        <a:solidFill>
                          <a:schemeClr val="tx1"/>
                        </a:solidFill>
                        <a:latin typeface="標楷體" panose="03000509000000000000" pitchFamily="65" charset="-120"/>
                        <a:ea typeface="標楷體" panose="03000509000000000000" pitchFamily="65" charset="-12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2000" b="1" dirty="0">
                          <a:solidFill>
                            <a:schemeClr val="tx1"/>
                          </a:solidFill>
                          <a:latin typeface="標楷體" panose="03000509000000000000" pitchFamily="65" charset="-120"/>
                          <a:ea typeface="標楷體" panose="03000509000000000000" pitchFamily="65" charset="-120"/>
                        </a:rPr>
                        <a:t> </a:t>
                      </a:r>
                      <a:r>
                        <a:rPr lang="en-US" altLang="zh-TW" sz="2000" b="1" dirty="0">
                          <a:solidFill>
                            <a:schemeClr val="tx1"/>
                          </a:solidFill>
                          <a:latin typeface="標楷體" panose="03000509000000000000" pitchFamily="65" charset="-120"/>
                          <a:ea typeface="標楷體" panose="03000509000000000000" pitchFamily="65" charset="-120"/>
                        </a:rPr>
                        <a:t>(1)</a:t>
                      </a:r>
                      <a:r>
                        <a:rPr lang="zh-TW" altLang="en-US" sz="2000" b="1" dirty="0">
                          <a:solidFill>
                            <a:schemeClr val="tx1"/>
                          </a:solidFill>
                          <a:latin typeface="標楷體" panose="03000509000000000000" pitchFamily="65" charset="-120"/>
                          <a:ea typeface="標楷體" panose="03000509000000000000" pitchFamily="65" charset="-120"/>
                        </a:rPr>
                        <a:t>多元教育輔導措施申請說明會</a:t>
                      </a:r>
                      <a:endParaRPr lang="en-US" altLang="zh-TW" sz="2000" b="1" dirty="0">
                        <a:solidFill>
                          <a:schemeClr val="tx1"/>
                        </a:solidFill>
                        <a:latin typeface="標楷體" panose="03000509000000000000" pitchFamily="65" charset="-120"/>
                        <a:ea typeface="標楷體" panose="03000509000000000000" pitchFamily="65" charset="-12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2000" b="1" dirty="0">
                          <a:solidFill>
                            <a:schemeClr val="tx1"/>
                          </a:solidFill>
                          <a:latin typeface="標楷體" panose="03000509000000000000" pitchFamily="65" charset="-120"/>
                          <a:ea typeface="標楷體" panose="03000509000000000000" pitchFamily="65" charset="-120"/>
                        </a:rPr>
                        <a:t> </a:t>
                      </a:r>
                      <a:r>
                        <a:rPr lang="en-US" altLang="zh-TW" sz="2000" b="1" dirty="0">
                          <a:solidFill>
                            <a:schemeClr val="tx1"/>
                          </a:solidFill>
                          <a:latin typeface="標楷體" panose="03000509000000000000" pitchFamily="65" charset="-120"/>
                          <a:ea typeface="標楷體" panose="03000509000000000000" pitchFamily="65" charset="-120"/>
                        </a:rPr>
                        <a:t>(2)</a:t>
                      </a:r>
                      <a:r>
                        <a:rPr lang="zh-TW" altLang="en-US" sz="2000" b="1" dirty="0">
                          <a:solidFill>
                            <a:schemeClr val="tx1"/>
                          </a:solidFill>
                          <a:latin typeface="標楷體" panose="03000509000000000000" pitchFamily="65" charset="-120"/>
                          <a:ea typeface="標楷體" panose="03000509000000000000" pitchFamily="65" charset="-120"/>
                        </a:rPr>
                        <a:t>高關懷學生志工服務活動</a:t>
                      </a:r>
                      <a:endParaRPr lang="en-US" altLang="zh-TW" sz="2000" b="1" dirty="0">
                        <a:solidFill>
                          <a:schemeClr val="tx1"/>
                        </a:solidFill>
                        <a:latin typeface="標楷體" panose="03000509000000000000" pitchFamily="65" charset="-120"/>
                        <a:ea typeface="標楷體" panose="03000509000000000000" pitchFamily="65" charset="-12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2000" b="1" dirty="0">
                          <a:solidFill>
                            <a:schemeClr val="tx1"/>
                          </a:solidFill>
                          <a:latin typeface="標楷體" panose="03000509000000000000" pitchFamily="65" charset="-120"/>
                          <a:ea typeface="標楷體" panose="03000509000000000000" pitchFamily="65" charset="-120"/>
                        </a:rPr>
                        <a:t> </a:t>
                      </a:r>
                      <a:r>
                        <a:rPr lang="en-US" altLang="zh-TW" sz="2000" b="1" dirty="0">
                          <a:solidFill>
                            <a:schemeClr val="tx1"/>
                          </a:solidFill>
                          <a:latin typeface="標楷體" panose="03000509000000000000" pitchFamily="65" charset="-120"/>
                          <a:ea typeface="標楷體" panose="03000509000000000000" pitchFamily="65" charset="-120"/>
                        </a:rPr>
                        <a:t>(3)</a:t>
                      </a:r>
                      <a:r>
                        <a:rPr lang="zh-TW" altLang="en-US" sz="2000" b="1" dirty="0">
                          <a:solidFill>
                            <a:schemeClr val="tx1"/>
                          </a:solidFill>
                          <a:latin typeface="標楷體" panose="03000509000000000000" pitchFamily="65" charset="-120"/>
                          <a:ea typeface="標楷體" panose="03000509000000000000" pitchFamily="65" charset="-120"/>
                        </a:rPr>
                        <a:t>體驗教育營隊</a:t>
                      </a:r>
                      <a:endParaRPr lang="en-US" altLang="zh-TW" sz="2000" b="1" dirty="0">
                        <a:solidFill>
                          <a:schemeClr val="tx1"/>
                        </a:solidFill>
                        <a:latin typeface="標楷體" panose="03000509000000000000" pitchFamily="65" charset="-120"/>
                        <a:ea typeface="標楷體" panose="03000509000000000000" pitchFamily="65" charset="-12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2000" b="1" dirty="0">
                          <a:solidFill>
                            <a:schemeClr val="tx1"/>
                          </a:solidFill>
                          <a:latin typeface="標楷體" panose="03000509000000000000" pitchFamily="65" charset="-120"/>
                          <a:ea typeface="標楷體" panose="03000509000000000000" pitchFamily="65" charset="-120"/>
                        </a:rPr>
                        <a:t> </a:t>
                      </a:r>
                      <a:r>
                        <a:rPr lang="en-US" altLang="zh-TW" sz="2000" b="1" dirty="0">
                          <a:solidFill>
                            <a:schemeClr val="tx1"/>
                          </a:solidFill>
                          <a:latin typeface="標楷體" panose="03000509000000000000" pitchFamily="65" charset="-120"/>
                          <a:ea typeface="標楷體" panose="03000509000000000000" pitchFamily="65" charset="-120"/>
                        </a:rPr>
                        <a:t>(4)</a:t>
                      </a:r>
                      <a:r>
                        <a:rPr lang="zh-TW" altLang="en-US" sz="2000" b="1" dirty="0">
                          <a:solidFill>
                            <a:schemeClr val="tx1"/>
                          </a:solidFill>
                          <a:latin typeface="標楷體" panose="03000509000000000000" pitchFamily="65" charset="-120"/>
                          <a:ea typeface="標楷體" panose="03000509000000000000" pitchFamily="65" charset="-120"/>
                        </a:rPr>
                        <a:t>中輟生通報及復學系統上線研習</a:t>
                      </a:r>
                      <a:endParaRPr lang="en-US" altLang="zh-TW" sz="2000" b="1" dirty="0">
                        <a:solidFill>
                          <a:schemeClr val="tx1"/>
                        </a:solidFill>
                        <a:latin typeface="標楷體" panose="03000509000000000000" pitchFamily="65" charset="-120"/>
                        <a:ea typeface="標楷體" panose="03000509000000000000" pitchFamily="65" charset="-12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2000" b="1" dirty="0">
                          <a:solidFill>
                            <a:schemeClr val="tx1"/>
                          </a:solidFill>
                          <a:latin typeface="標楷體" panose="03000509000000000000" pitchFamily="65" charset="-120"/>
                          <a:ea typeface="標楷體" panose="03000509000000000000" pitchFamily="65" charset="-120"/>
                        </a:rPr>
                        <a:t> </a:t>
                      </a:r>
                      <a:r>
                        <a:rPr lang="en-US" altLang="zh-TW" sz="2000" b="1" dirty="0">
                          <a:solidFill>
                            <a:schemeClr val="tx1"/>
                          </a:solidFill>
                          <a:latin typeface="標楷體" panose="03000509000000000000" pitchFamily="65" charset="-120"/>
                          <a:ea typeface="標楷體" panose="03000509000000000000" pitchFamily="65" charset="-120"/>
                        </a:rPr>
                        <a:t>(5)</a:t>
                      </a:r>
                      <a:r>
                        <a:rPr lang="zh-TW" altLang="en-US" sz="2000" b="1" dirty="0">
                          <a:solidFill>
                            <a:schemeClr val="tx1"/>
                          </a:solidFill>
                          <a:latin typeface="標楷體" panose="03000509000000000000" pitchFamily="65" charset="-120"/>
                          <a:ea typeface="標楷體" panose="03000509000000000000" pitchFamily="65" charset="-120"/>
                        </a:rPr>
                        <a:t>中介教育教師知能研習</a:t>
                      </a:r>
                      <a:endParaRPr lang="en-US" altLang="zh-TW" sz="2000" b="1" dirty="0">
                        <a:solidFill>
                          <a:schemeClr val="tx1"/>
                        </a:solidFill>
                        <a:latin typeface="標楷體" panose="03000509000000000000" pitchFamily="65" charset="-120"/>
                        <a:ea typeface="標楷體" panose="03000509000000000000" pitchFamily="65" charset="-12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2000" b="1" dirty="0">
                          <a:solidFill>
                            <a:schemeClr val="tx1"/>
                          </a:solidFill>
                          <a:latin typeface="標楷體" panose="03000509000000000000" pitchFamily="65" charset="-120"/>
                          <a:ea typeface="標楷體" panose="03000509000000000000" pitchFamily="65" charset="-120"/>
                        </a:rPr>
                        <a:t> </a:t>
                      </a:r>
                      <a:r>
                        <a:rPr lang="en-US" altLang="zh-TW" sz="2000" b="1" dirty="0">
                          <a:solidFill>
                            <a:schemeClr val="tx1"/>
                          </a:solidFill>
                          <a:latin typeface="標楷體" panose="03000509000000000000" pitchFamily="65" charset="-120"/>
                          <a:ea typeface="標楷體" panose="03000509000000000000" pitchFamily="65" charset="-120"/>
                        </a:rPr>
                        <a:t>(6)</a:t>
                      </a:r>
                      <a:r>
                        <a:rPr lang="zh-TW" altLang="en-US" sz="2000" b="1" dirty="0">
                          <a:solidFill>
                            <a:schemeClr val="tx1"/>
                          </a:solidFill>
                          <a:latin typeface="標楷體" panose="03000509000000000000" pitchFamily="65" charset="-120"/>
                          <a:ea typeface="標楷體" panose="03000509000000000000" pitchFamily="65" charset="-120"/>
                        </a:rPr>
                        <a:t>多元教育輔導教育措施訪視成果展暨專</a:t>
                      </a:r>
                      <a:endParaRPr lang="en-US" altLang="zh-TW" sz="2000" b="1" dirty="0">
                        <a:solidFill>
                          <a:schemeClr val="tx1"/>
                        </a:solidFill>
                        <a:latin typeface="標楷體" panose="03000509000000000000" pitchFamily="65" charset="-120"/>
                        <a:ea typeface="標楷體" panose="03000509000000000000" pitchFamily="65" charset="-12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2000" b="1" dirty="0">
                          <a:solidFill>
                            <a:schemeClr val="tx1"/>
                          </a:solidFill>
                          <a:latin typeface="標楷體" panose="03000509000000000000" pitchFamily="65" charset="-120"/>
                          <a:ea typeface="標楷體" panose="03000509000000000000" pitchFamily="65" charset="-120"/>
                        </a:rPr>
                        <a:t>    業知能研習</a:t>
                      </a:r>
                      <a:endParaRPr lang="en-US" altLang="zh-TW" sz="2000" b="1" dirty="0">
                        <a:solidFill>
                          <a:schemeClr val="tx1"/>
                        </a:solidFill>
                        <a:latin typeface="標楷體" panose="03000509000000000000" pitchFamily="65" charset="-120"/>
                        <a:ea typeface="標楷體" panose="03000509000000000000" pitchFamily="65" charset="-12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2000" b="1" dirty="0">
                          <a:solidFill>
                            <a:schemeClr val="tx1"/>
                          </a:solidFill>
                          <a:latin typeface="標楷體" panose="03000509000000000000" pitchFamily="65" charset="-120"/>
                          <a:ea typeface="標楷體" panose="03000509000000000000" pitchFamily="65" charset="-120"/>
                        </a:rPr>
                        <a:t> </a:t>
                      </a:r>
                      <a:r>
                        <a:rPr lang="en-US" altLang="zh-TW" sz="2000" b="1" dirty="0">
                          <a:solidFill>
                            <a:schemeClr val="tx1"/>
                          </a:solidFill>
                          <a:latin typeface="標楷體" panose="03000509000000000000" pitchFamily="65" charset="-120"/>
                          <a:ea typeface="標楷體" panose="03000509000000000000" pitchFamily="65" charset="-120"/>
                        </a:rPr>
                        <a:t>(7)</a:t>
                      </a:r>
                      <a:r>
                        <a:rPr lang="zh-TW" altLang="en-US" sz="2000" b="1" dirty="0">
                          <a:solidFill>
                            <a:schemeClr val="tx1"/>
                          </a:solidFill>
                          <a:latin typeface="標楷體" panose="03000509000000000000" pitchFamily="65" charset="-120"/>
                          <a:ea typeface="標楷體" panose="03000509000000000000" pitchFamily="65" charset="-120"/>
                        </a:rPr>
                        <a:t>認輔教師專業成長研習</a:t>
                      </a:r>
                      <a:endParaRPr lang="en-US" altLang="zh-TW" sz="2000" b="1" dirty="0">
                        <a:solidFill>
                          <a:schemeClr val="tx1"/>
                        </a:solidFill>
                        <a:latin typeface="標楷體" panose="03000509000000000000" pitchFamily="65" charset="-120"/>
                        <a:ea typeface="標楷體" panose="03000509000000000000" pitchFamily="65" charset="-12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2000" b="1" dirty="0">
                          <a:solidFill>
                            <a:schemeClr val="tx1"/>
                          </a:solidFill>
                          <a:latin typeface="標楷體" panose="03000509000000000000" pitchFamily="65" charset="-120"/>
                          <a:ea typeface="標楷體" panose="03000509000000000000" pitchFamily="65" charset="-120"/>
                        </a:rPr>
                        <a:t> </a:t>
                      </a:r>
                      <a:r>
                        <a:rPr lang="en-US" altLang="zh-TW" sz="2000" b="1" dirty="0">
                          <a:solidFill>
                            <a:schemeClr val="tx1"/>
                          </a:solidFill>
                          <a:latin typeface="標楷體" panose="03000509000000000000" pitchFamily="65" charset="-120"/>
                          <a:ea typeface="標楷體" panose="03000509000000000000" pitchFamily="65" charset="-120"/>
                        </a:rPr>
                        <a:t>(8)</a:t>
                      </a:r>
                      <a:r>
                        <a:rPr lang="zh-TW" altLang="en-US" sz="2000" b="1" dirty="0">
                          <a:solidFill>
                            <a:schemeClr val="tx1"/>
                          </a:solidFill>
                          <a:latin typeface="標楷體" panose="03000509000000000000" pitchFamily="65" charset="-120"/>
                          <a:ea typeface="標楷體" panose="03000509000000000000" pitchFamily="65" charset="-120"/>
                        </a:rPr>
                        <a:t>啟動中輟復學網絡高關懷個案策略聯盟</a:t>
                      </a:r>
                      <a:endParaRPr lang="en-US" altLang="zh-TW" sz="2000" b="1" dirty="0">
                        <a:solidFill>
                          <a:schemeClr val="tx1"/>
                        </a:solidFill>
                        <a:latin typeface="標楷體" panose="03000509000000000000" pitchFamily="65" charset="-120"/>
                        <a:ea typeface="標楷體" panose="03000509000000000000" pitchFamily="65" charset="-12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2000" b="1" dirty="0">
                          <a:solidFill>
                            <a:schemeClr val="tx1"/>
                          </a:solidFill>
                          <a:latin typeface="標楷體" panose="03000509000000000000" pitchFamily="65" charset="-120"/>
                          <a:ea typeface="標楷體" panose="03000509000000000000" pitchFamily="65" charset="-120"/>
                        </a:rPr>
                        <a:t>    研討會研習</a:t>
                      </a:r>
                      <a:endParaRPr lang="zh-TW" altLang="en-US" sz="2000" dirty="0">
                        <a:solidFill>
                          <a:schemeClr val="tx1"/>
                        </a:solidFill>
                        <a:latin typeface="標楷體" panose="03000509000000000000" pitchFamily="65" charset="-120"/>
                        <a:ea typeface="標楷體" panose="03000509000000000000" pitchFamily="65" charset="-120"/>
                      </a:endParaRPr>
                    </a:p>
                  </a:txBody>
                  <a:tcPr>
                    <a:solidFill>
                      <a:schemeClr val="accent4"/>
                    </a:solidFill>
                  </a:tcPr>
                </a:tc>
                <a:extLst>
                  <a:ext uri="{0D108BD9-81ED-4DB2-BD59-A6C34878D82A}">
                    <a16:rowId xmlns:a16="http://schemas.microsoft.com/office/drawing/2014/main" val="29517626"/>
                  </a:ext>
                </a:extLst>
              </a:tr>
            </a:tbl>
          </a:graphicData>
        </a:graphic>
      </p:graphicFrame>
      <p:sp>
        <p:nvSpPr>
          <p:cNvPr id="4" name="矩形 3"/>
          <p:cNvSpPr/>
          <p:nvPr/>
        </p:nvSpPr>
        <p:spPr>
          <a:xfrm>
            <a:off x="179512" y="92147"/>
            <a:ext cx="8784976" cy="830997"/>
          </a:xfrm>
          <a:prstGeom prst="rect">
            <a:avLst/>
          </a:prstGeom>
        </p:spPr>
        <p:txBody>
          <a:bodyPr wrap="square">
            <a:spAutoFit/>
          </a:bodyPr>
          <a:lstStyle/>
          <a:p>
            <a:r>
              <a:rPr lang="zh-TW" altLang="en-US" sz="4800" b="1" dirty="0">
                <a:solidFill>
                  <a:srgbClr val="FF0000"/>
                </a:solidFill>
                <a:latin typeface="Franklin Gothic Book"/>
                <a:ea typeface="標楷體" pitchFamily="65" charset="-120"/>
              </a:rPr>
              <a:t>►</a:t>
            </a:r>
            <a:r>
              <a:rPr lang="zh-TW" altLang="en-US" sz="4000" b="1" dirty="0">
                <a:solidFill>
                  <a:srgbClr val="FF0000"/>
                </a:solidFill>
                <a:latin typeface="Franklin Gothic Book"/>
                <a:ea typeface="標楷體" pitchFamily="65" charset="-120"/>
              </a:rPr>
              <a:t>辦理中輟生預防追蹤與復學輔導計畫</a:t>
            </a:r>
            <a:endParaRPr lang="zh-TW" altLang="en-US" sz="4000" b="1" dirty="0">
              <a:solidFill>
                <a:srgbClr val="FF0000"/>
              </a:solidFill>
              <a:latin typeface="標楷體" pitchFamily="65" charset="-120"/>
              <a:ea typeface="標楷體" pitchFamily="65" charset="-120"/>
            </a:endParaRPr>
          </a:p>
        </p:txBody>
      </p:sp>
      <p:sp>
        <p:nvSpPr>
          <p:cNvPr id="10" name="文字方塊 9">
            <a:extLst>
              <a:ext uri="{FF2B5EF4-FFF2-40B4-BE49-F238E27FC236}">
                <a16:creationId xmlns:a16="http://schemas.microsoft.com/office/drawing/2014/main" id="{B6017736-0847-3097-26E2-1A36981CFC1E}"/>
              </a:ext>
            </a:extLst>
          </p:cNvPr>
          <p:cNvSpPr txBox="1"/>
          <p:nvPr/>
        </p:nvSpPr>
        <p:spPr>
          <a:xfrm>
            <a:off x="186780" y="5906833"/>
            <a:ext cx="8388424" cy="923330"/>
          </a:xfrm>
          <a:prstGeom prst="rect">
            <a:avLst/>
          </a:prstGeom>
          <a:noFill/>
        </p:spPr>
        <p:txBody>
          <a:bodyPr wrap="square">
            <a:spAutoFit/>
          </a:bodyPr>
          <a:lstStyle/>
          <a:p>
            <a:pPr marL="444500" indent="-400050">
              <a:buNone/>
            </a:pPr>
            <a:r>
              <a:rPr lang="en-US" altLang="zh-TW" b="1" dirty="0">
                <a:solidFill>
                  <a:srgbClr val="FF0000"/>
                </a:solidFill>
                <a:latin typeface="標楷體" panose="03000509000000000000" pitchFamily="65" charset="-120"/>
                <a:ea typeface="標楷體" panose="03000509000000000000" pitchFamily="65" charset="-120"/>
              </a:rPr>
              <a:t>※</a:t>
            </a:r>
            <a:r>
              <a:rPr lang="zh-TW" altLang="en-US" b="1" dirty="0">
                <a:solidFill>
                  <a:srgbClr val="FF0000"/>
                </a:solidFill>
                <a:latin typeface="標楷體" panose="03000509000000000000" pitchFamily="65" charset="-120"/>
                <a:ea typeface="標楷體" panose="03000509000000000000" pitchFamily="65" charset="-120"/>
              </a:rPr>
              <a:t>相關預防中輟研習計畫</a:t>
            </a:r>
            <a:r>
              <a:rPr lang="en-US" altLang="zh-TW" b="1" dirty="0">
                <a:solidFill>
                  <a:srgbClr val="FF0000"/>
                </a:solidFill>
                <a:latin typeface="標楷體" panose="03000509000000000000" pitchFamily="65" charset="-120"/>
                <a:ea typeface="標楷體" panose="03000509000000000000" pitchFamily="65" charset="-120"/>
              </a:rPr>
              <a:t>：</a:t>
            </a:r>
            <a:r>
              <a:rPr lang="zh-TW" altLang="en-US" dirty="0">
                <a:solidFill>
                  <a:schemeClr val="tx1"/>
                </a:solidFill>
                <a:latin typeface="標楷體" pitchFamily="65" charset="-120"/>
                <a:ea typeface="標楷體" pitchFamily="65" charset="-120"/>
              </a:rPr>
              <a:t>原係於友善校園計畫內申請，為使中輟生預防追蹤與</a:t>
            </a:r>
            <a:endParaRPr lang="en-US" altLang="zh-TW" dirty="0">
              <a:solidFill>
                <a:schemeClr val="tx1"/>
              </a:solidFill>
              <a:latin typeface="標楷體" pitchFamily="65" charset="-120"/>
              <a:ea typeface="標楷體" pitchFamily="65" charset="-120"/>
            </a:endParaRPr>
          </a:p>
          <a:p>
            <a:pPr marL="444500" indent="-400050">
              <a:buNone/>
            </a:pPr>
            <a:r>
              <a:rPr lang="zh-TW" altLang="en-US" dirty="0">
                <a:solidFill>
                  <a:schemeClr val="tx1"/>
                </a:solidFill>
                <a:latin typeface="標楷體" pitchFamily="65" charset="-120"/>
                <a:ea typeface="標楷體" pitchFamily="65" charset="-120"/>
              </a:rPr>
              <a:t>復學輔導工作具一致性，爰將前揭工作項目與</a:t>
            </a:r>
            <a:r>
              <a:rPr lang="en-US" altLang="zh-TW" b="1" dirty="0">
                <a:solidFill>
                  <a:schemeClr val="tx1"/>
                </a:solidFill>
                <a:latin typeface="標楷體" pitchFamily="65" charset="-120"/>
                <a:ea typeface="標楷體" pitchFamily="65" charset="-120"/>
              </a:rPr>
              <a:t>『</a:t>
            </a:r>
            <a:r>
              <a:rPr lang="zh-TW" altLang="en-US" b="1" dirty="0">
                <a:solidFill>
                  <a:srgbClr val="FF3399"/>
                </a:solidFill>
                <a:latin typeface="標楷體" panose="03000509000000000000" pitchFamily="65" charset="-120"/>
                <a:ea typeface="標楷體" panose="03000509000000000000" pitchFamily="65" charset="-120"/>
              </a:rPr>
              <a:t>教育部國民及學前教育署補助辦</a:t>
            </a:r>
            <a:endParaRPr lang="en-US" altLang="zh-TW" b="1" dirty="0">
              <a:solidFill>
                <a:srgbClr val="FF3399"/>
              </a:solidFill>
              <a:latin typeface="標楷體" panose="03000509000000000000" pitchFamily="65" charset="-120"/>
              <a:ea typeface="標楷體" panose="03000509000000000000" pitchFamily="65" charset="-120"/>
            </a:endParaRPr>
          </a:p>
          <a:p>
            <a:pPr marL="444500" indent="-400050">
              <a:buNone/>
            </a:pPr>
            <a:r>
              <a:rPr lang="zh-TW" altLang="en-US" b="1" dirty="0">
                <a:solidFill>
                  <a:srgbClr val="FF3399"/>
                </a:solidFill>
                <a:latin typeface="標楷體" panose="03000509000000000000" pitchFamily="65" charset="-120"/>
                <a:ea typeface="標楷體" panose="03000509000000000000" pitchFamily="65" charset="-120"/>
              </a:rPr>
              <a:t>理中輟生預防追蹤與復學輔導工作原則</a:t>
            </a:r>
            <a:r>
              <a:rPr lang="en-US" altLang="zh-TW" b="1" dirty="0">
                <a:solidFill>
                  <a:schemeClr val="tx1"/>
                </a:solidFill>
                <a:latin typeface="標楷體" panose="03000509000000000000" pitchFamily="65" charset="-120"/>
                <a:ea typeface="標楷體" panose="03000509000000000000" pitchFamily="65" charset="-120"/>
              </a:rPr>
              <a:t>』</a:t>
            </a:r>
            <a:r>
              <a:rPr lang="zh-TW" altLang="en-US" b="1" dirty="0">
                <a:solidFill>
                  <a:schemeClr val="tx1"/>
                </a:solidFill>
                <a:latin typeface="標楷體" panose="03000509000000000000" pitchFamily="65" charset="-120"/>
                <a:ea typeface="標楷體" panose="03000509000000000000" pitchFamily="65" charset="-120"/>
              </a:rPr>
              <a:t>補助項目整合。</a:t>
            </a:r>
            <a:r>
              <a:rPr lang="en-US" altLang="zh-TW" b="1" dirty="0">
                <a:solidFill>
                  <a:schemeClr val="tx1"/>
                </a:solidFill>
                <a:latin typeface="標楷體" panose="03000509000000000000" pitchFamily="65" charset="-120"/>
                <a:ea typeface="標楷體" panose="03000509000000000000" pitchFamily="65" charset="-120"/>
              </a:rPr>
              <a:t>)</a:t>
            </a:r>
          </a:p>
        </p:txBody>
      </p:sp>
    </p:spTree>
    <p:extLst>
      <p:ext uri="{BB962C8B-B14F-4D97-AF65-F5344CB8AC3E}">
        <p14:creationId xmlns:p14="http://schemas.microsoft.com/office/powerpoint/2010/main" val="281728240"/>
      </p:ext>
    </p:extLst>
  </p:cSld>
  <p:clrMapOvr>
    <a:masterClrMapping/>
  </p:clrMapOvr>
</p:sld>
</file>

<file path=ppt/theme/theme1.xml><?xml version="1.0" encoding="utf-8"?>
<a:theme xmlns:a="http://schemas.openxmlformats.org/drawingml/2006/main" name="Office 佈景主題">
  <a:themeElements>
    <a:clrScheme name="自訂 2">
      <a:dk1>
        <a:sysClr val="windowText" lastClr="000000"/>
      </a:dk1>
      <a:lt1>
        <a:sysClr val="window" lastClr="FFFFFF"/>
      </a:lt1>
      <a:dk2>
        <a:srgbClr val="44546A"/>
      </a:dk2>
      <a:lt2>
        <a:srgbClr val="E7E6E6"/>
      </a:lt2>
      <a:accent1>
        <a:srgbClr val="DEEBF6"/>
      </a:accent1>
      <a:accent2>
        <a:srgbClr val="C5E0B3"/>
      </a:accent2>
      <a:accent3>
        <a:srgbClr val="E8A6F8"/>
      </a:accent3>
      <a:accent4>
        <a:srgbClr val="FCD4D8"/>
      </a:accent4>
      <a:accent5>
        <a:srgbClr val="C6FFFE"/>
      </a:accent5>
      <a:accent6>
        <a:srgbClr val="BDD7EE"/>
      </a:accent6>
      <a:hlink>
        <a:srgbClr val="D7FDFD"/>
      </a:hlink>
      <a:folHlink>
        <a:srgbClr val="FFFF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6385</TotalTime>
  <Words>2190</Words>
  <Application>Microsoft Office PowerPoint</Application>
  <PresentationFormat>如螢幕大小 (4:3)</PresentationFormat>
  <Paragraphs>209</Paragraphs>
  <Slides>12</Slides>
  <Notes>0</Notes>
  <HiddenSlides>0</HiddenSlides>
  <MMClips>0</MMClips>
  <ScaleCrop>false</ScaleCrop>
  <HeadingPairs>
    <vt:vector size="6" baseType="variant">
      <vt:variant>
        <vt:lpstr>使用字型</vt:lpstr>
      </vt:variant>
      <vt:variant>
        <vt:i4>10</vt:i4>
      </vt:variant>
      <vt:variant>
        <vt:lpstr>佈景主題</vt:lpstr>
      </vt:variant>
      <vt:variant>
        <vt:i4>1</vt:i4>
      </vt:variant>
      <vt:variant>
        <vt:lpstr>投影片標題</vt:lpstr>
      </vt:variant>
      <vt:variant>
        <vt:i4>12</vt:i4>
      </vt:variant>
    </vt:vector>
  </HeadingPairs>
  <TitlesOfParts>
    <vt:vector size="23" baseType="lpstr">
      <vt:lpstr>微软雅黑 Light</vt:lpstr>
      <vt:lpstr>新細明體</vt:lpstr>
      <vt:lpstr>標楷體</vt:lpstr>
      <vt:lpstr>Arial</vt:lpstr>
      <vt:lpstr>Calibri</vt:lpstr>
      <vt:lpstr>Calibri Light</vt:lpstr>
      <vt:lpstr>Franklin Gothic Book</vt:lpstr>
      <vt:lpstr>Georgia</vt:lpstr>
      <vt:lpstr>Wingdings</vt:lpstr>
      <vt:lpstr>Wingdings 2</vt:lpstr>
      <vt:lpstr>Office 佈景主題</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顏怡玄</cp:lastModifiedBy>
  <cp:revision>330</cp:revision>
  <cp:lastPrinted>2017-09-21T09:58:17Z</cp:lastPrinted>
  <dcterms:created xsi:type="dcterms:W3CDTF">2017-09-11T06:16:29Z</dcterms:created>
  <dcterms:modified xsi:type="dcterms:W3CDTF">2025-01-03T04:13:10Z</dcterms:modified>
</cp:coreProperties>
</file>